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67" r:id="rId3"/>
    <p:sldId id="343" r:id="rId4"/>
    <p:sldId id="351" r:id="rId5"/>
    <p:sldId id="358" r:id="rId6"/>
    <p:sldId id="353" r:id="rId7"/>
    <p:sldId id="354" r:id="rId8"/>
    <p:sldId id="352" r:id="rId9"/>
    <p:sldId id="355" r:id="rId10"/>
    <p:sldId id="356" r:id="rId11"/>
    <p:sldId id="271" r:id="rId12"/>
    <p:sldId id="363" r:id="rId13"/>
    <p:sldId id="359" r:id="rId14"/>
    <p:sldId id="360" r:id="rId15"/>
    <p:sldId id="361" r:id="rId16"/>
    <p:sldId id="362" r:id="rId17"/>
    <p:sldId id="364" r:id="rId18"/>
    <p:sldId id="365" r:id="rId19"/>
    <p:sldId id="318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3051" autoAdjust="0"/>
  </p:normalViewPr>
  <p:slideViewPr>
    <p:cSldViewPr snapToGrid="0">
      <p:cViewPr varScale="1">
        <p:scale>
          <a:sx n="59" d="100"/>
          <a:sy n="59" d="100"/>
        </p:scale>
        <p:origin x="968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092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9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9951C7-BFBB-4ECD-960E-922F090AF74F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7A1FDF60-C580-49FE-B1CD-7BCF5B5A8E21}">
      <dgm:prSet/>
      <dgm:spPr/>
      <dgm:t>
        <a:bodyPr/>
        <a:lstStyle/>
        <a:p>
          <a:r>
            <a:rPr lang="en-US"/>
            <a:t>Moral</a:t>
          </a:r>
        </a:p>
      </dgm:t>
    </dgm:pt>
    <dgm:pt modelId="{97EB37E9-1483-4520-9992-26EC8DEA8C2C}" type="parTrans" cxnId="{9BC70E4B-5793-47CF-9CE0-194F59D9B976}">
      <dgm:prSet/>
      <dgm:spPr/>
      <dgm:t>
        <a:bodyPr/>
        <a:lstStyle/>
        <a:p>
          <a:endParaRPr lang="en-US"/>
        </a:p>
      </dgm:t>
    </dgm:pt>
    <dgm:pt modelId="{1927DABE-6021-4477-B260-7C3DF9DADFFF}" type="sibTrans" cxnId="{9BC70E4B-5793-47CF-9CE0-194F59D9B976}">
      <dgm:prSet/>
      <dgm:spPr/>
      <dgm:t>
        <a:bodyPr/>
        <a:lstStyle/>
        <a:p>
          <a:endParaRPr lang="en-US"/>
        </a:p>
      </dgm:t>
    </dgm:pt>
    <dgm:pt modelId="{5F120A5D-A229-495D-9909-28351E02D64A}">
      <dgm:prSet/>
      <dgm:spPr/>
      <dgm:t>
        <a:bodyPr/>
        <a:lstStyle/>
        <a:p>
          <a:r>
            <a:rPr lang="en-US"/>
            <a:t>Legal</a:t>
          </a:r>
        </a:p>
      </dgm:t>
    </dgm:pt>
    <dgm:pt modelId="{9D3B3CB0-0AEE-4D9A-85EF-CC5D395ABCDA}" type="parTrans" cxnId="{CA9030A0-51C4-4655-BBAF-29073AFC0F49}">
      <dgm:prSet/>
      <dgm:spPr/>
      <dgm:t>
        <a:bodyPr/>
        <a:lstStyle/>
        <a:p>
          <a:endParaRPr lang="en-US"/>
        </a:p>
      </dgm:t>
    </dgm:pt>
    <dgm:pt modelId="{F23F096A-0E3B-486B-861C-3A9B07A75C08}" type="sibTrans" cxnId="{CA9030A0-51C4-4655-BBAF-29073AFC0F49}">
      <dgm:prSet/>
      <dgm:spPr/>
      <dgm:t>
        <a:bodyPr/>
        <a:lstStyle/>
        <a:p>
          <a:endParaRPr lang="en-US"/>
        </a:p>
      </dgm:t>
    </dgm:pt>
    <dgm:pt modelId="{6DC66FCA-02C9-4E55-8F70-244BB117ECAC}">
      <dgm:prSet/>
      <dgm:spPr/>
      <dgm:t>
        <a:bodyPr/>
        <a:lstStyle/>
        <a:p>
          <a:r>
            <a:rPr lang="en-US"/>
            <a:t>Credibility</a:t>
          </a:r>
        </a:p>
      </dgm:t>
    </dgm:pt>
    <dgm:pt modelId="{7FBF1118-0C0C-45F9-98FC-39DFC6237D61}" type="parTrans" cxnId="{3A04F9EE-1FD6-45CF-B184-C47FA180175E}">
      <dgm:prSet/>
      <dgm:spPr/>
      <dgm:t>
        <a:bodyPr/>
        <a:lstStyle/>
        <a:p>
          <a:endParaRPr lang="en-US"/>
        </a:p>
      </dgm:t>
    </dgm:pt>
    <dgm:pt modelId="{43658C3D-DA95-44B2-8170-C1219A2773FF}" type="sibTrans" cxnId="{3A04F9EE-1FD6-45CF-B184-C47FA180175E}">
      <dgm:prSet/>
      <dgm:spPr/>
      <dgm:t>
        <a:bodyPr/>
        <a:lstStyle/>
        <a:p>
          <a:endParaRPr lang="en-US"/>
        </a:p>
      </dgm:t>
    </dgm:pt>
    <dgm:pt modelId="{B5E53EA7-2D5A-4744-A627-8064C76C8F88}">
      <dgm:prSet/>
      <dgm:spPr/>
      <dgm:t>
        <a:bodyPr/>
        <a:lstStyle/>
        <a:p>
          <a:r>
            <a:rPr lang="en-US"/>
            <a:t>Protection of the chaplaincy  </a:t>
          </a:r>
        </a:p>
      </dgm:t>
    </dgm:pt>
    <dgm:pt modelId="{DCA7AD69-4359-41D3-AE4A-ED01F996C8D7}" type="parTrans" cxnId="{3C8BD6B2-07CA-475D-95C2-1E2C1E681348}">
      <dgm:prSet/>
      <dgm:spPr/>
      <dgm:t>
        <a:bodyPr/>
        <a:lstStyle/>
        <a:p>
          <a:endParaRPr lang="en-US"/>
        </a:p>
      </dgm:t>
    </dgm:pt>
    <dgm:pt modelId="{19137C16-ED9C-4354-972B-D57F0000390A}" type="sibTrans" cxnId="{3C8BD6B2-07CA-475D-95C2-1E2C1E681348}">
      <dgm:prSet/>
      <dgm:spPr/>
      <dgm:t>
        <a:bodyPr/>
        <a:lstStyle/>
        <a:p>
          <a:endParaRPr lang="en-US"/>
        </a:p>
      </dgm:t>
    </dgm:pt>
    <dgm:pt modelId="{EEF0857B-053F-4CBA-BA14-02E8E7721D81}" type="pres">
      <dgm:prSet presAssocID="{849951C7-BFBB-4ECD-960E-922F090AF74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286EAC3-3E7B-40C8-8E11-090ED60A33C6}" type="pres">
      <dgm:prSet presAssocID="{7A1FDF60-C580-49FE-B1CD-7BCF5B5A8E21}" presName="hierRoot1" presStyleCnt="0"/>
      <dgm:spPr/>
    </dgm:pt>
    <dgm:pt modelId="{2274BC82-5988-4DB6-BD33-60277BBF038B}" type="pres">
      <dgm:prSet presAssocID="{7A1FDF60-C580-49FE-B1CD-7BCF5B5A8E21}" presName="composite" presStyleCnt="0"/>
      <dgm:spPr/>
    </dgm:pt>
    <dgm:pt modelId="{BD0D64A6-9F5C-4C5C-972D-E4991A821485}" type="pres">
      <dgm:prSet presAssocID="{7A1FDF60-C580-49FE-B1CD-7BCF5B5A8E21}" presName="background" presStyleLbl="node0" presStyleIdx="0" presStyleCnt="4"/>
      <dgm:spPr/>
    </dgm:pt>
    <dgm:pt modelId="{403F6077-C8C0-4CA3-B3B6-F219DED990B0}" type="pres">
      <dgm:prSet presAssocID="{7A1FDF60-C580-49FE-B1CD-7BCF5B5A8E21}" presName="text" presStyleLbl="fgAcc0" presStyleIdx="0" presStyleCnt="4">
        <dgm:presLayoutVars>
          <dgm:chPref val="3"/>
        </dgm:presLayoutVars>
      </dgm:prSet>
      <dgm:spPr/>
    </dgm:pt>
    <dgm:pt modelId="{FAA4168B-90A8-4A02-8C9A-BBA3BC97B795}" type="pres">
      <dgm:prSet presAssocID="{7A1FDF60-C580-49FE-B1CD-7BCF5B5A8E21}" presName="hierChild2" presStyleCnt="0"/>
      <dgm:spPr/>
    </dgm:pt>
    <dgm:pt modelId="{E14E0BD0-8946-4137-988D-D5CC1F3C1E51}" type="pres">
      <dgm:prSet presAssocID="{5F120A5D-A229-495D-9909-28351E02D64A}" presName="hierRoot1" presStyleCnt="0"/>
      <dgm:spPr/>
    </dgm:pt>
    <dgm:pt modelId="{344DE9F3-AFF3-4496-B37F-38DF3C96A9F9}" type="pres">
      <dgm:prSet presAssocID="{5F120A5D-A229-495D-9909-28351E02D64A}" presName="composite" presStyleCnt="0"/>
      <dgm:spPr/>
    </dgm:pt>
    <dgm:pt modelId="{5B850A14-F592-42A4-8F27-06761C8782F1}" type="pres">
      <dgm:prSet presAssocID="{5F120A5D-A229-495D-9909-28351E02D64A}" presName="background" presStyleLbl="node0" presStyleIdx="1" presStyleCnt="4"/>
      <dgm:spPr/>
    </dgm:pt>
    <dgm:pt modelId="{415E0B4A-A1E9-4AA7-AAA0-FEA8B7FA59D9}" type="pres">
      <dgm:prSet presAssocID="{5F120A5D-A229-495D-9909-28351E02D64A}" presName="text" presStyleLbl="fgAcc0" presStyleIdx="1" presStyleCnt="4">
        <dgm:presLayoutVars>
          <dgm:chPref val="3"/>
        </dgm:presLayoutVars>
      </dgm:prSet>
      <dgm:spPr/>
    </dgm:pt>
    <dgm:pt modelId="{F881F5C9-E514-4EE5-9CDB-1456D5682D01}" type="pres">
      <dgm:prSet presAssocID="{5F120A5D-A229-495D-9909-28351E02D64A}" presName="hierChild2" presStyleCnt="0"/>
      <dgm:spPr/>
    </dgm:pt>
    <dgm:pt modelId="{EC7A0E06-287D-45FA-83EA-FAB2C8D5EFA0}" type="pres">
      <dgm:prSet presAssocID="{6DC66FCA-02C9-4E55-8F70-244BB117ECAC}" presName="hierRoot1" presStyleCnt="0"/>
      <dgm:spPr/>
    </dgm:pt>
    <dgm:pt modelId="{D7E5EE13-58F8-458E-9CF7-D406729AA497}" type="pres">
      <dgm:prSet presAssocID="{6DC66FCA-02C9-4E55-8F70-244BB117ECAC}" presName="composite" presStyleCnt="0"/>
      <dgm:spPr/>
    </dgm:pt>
    <dgm:pt modelId="{DEFDC40C-3271-469E-9140-A35C599D37BD}" type="pres">
      <dgm:prSet presAssocID="{6DC66FCA-02C9-4E55-8F70-244BB117ECAC}" presName="background" presStyleLbl="node0" presStyleIdx="2" presStyleCnt="4"/>
      <dgm:spPr/>
    </dgm:pt>
    <dgm:pt modelId="{C0D4CC39-8C12-4522-97D1-47F6EFD49D13}" type="pres">
      <dgm:prSet presAssocID="{6DC66FCA-02C9-4E55-8F70-244BB117ECAC}" presName="text" presStyleLbl="fgAcc0" presStyleIdx="2" presStyleCnt="4">
        <dgm:presLayoutVars>
          <dgm:chPref val="3"/>
        </dgm:presLayoutVars>
      </dgm:prSet>
      <dgm:spPr/>
    </dgm:pt>
    <dgm:pt modelId="{A5D3CE69-6DEF-4F16-BE9E-699D2B017F35}" type="pres">
      <dgm:prSet presAssocID="{6DC66FCA-02C9-4E55-8F70-244BB117ECAC}" presName="hierChild2" presStyleCnt="0"/>
      <dgm:spPr/>
    </dgm:pt>
    <dgm:pt modelId="{8DCE13B1-8E07-433B-9704-744477B66EB7}" type="pres">
      <dgm:prSet presAssocID="{B5E53EA7-2D5A-4744-A627-8064C76C8F88}" presName="hierRoot1" presStyleCnt="0"/>
      <dgm:spPr/>
    </dgm:pt>
    <dgm:pt modelId="{36B88315-06B9-4CB2-9102-D4912AD14967}" type="pres">
      <dgm:prSet presAssocID="{B5E53EA7-2D5A-4744-A627-8064C76C8F88}" presName="composite" presStyleCnt="0"/>
      <dgm:spPr/>
    </dgm:pt>
    <dgm:pt modelId="{2DCBD3D8-DEF2-4C25-B67C-E40958FBDB9C}" type="pres">
      <dgm:prSet presAssocID="{B5E53EA7-2D5A-4744-A627-8064C76C8F88}" presName="background" presStyleLbl="node0" presStyleIdx="3" presStyleCnt="4"/>
      <dgm:spPr/>
    </dgm:pt>
    <dgm:pt modelId="{3BA618DC-19C9-4200-96A9-839E6E9E2E6B}" type="pres">
      <dgm:prSet presAssocID="{B5E53EA7-2D5A-4744-A627-8064C76C8F88}" presName="text" presStyleLbl="fgAcc0" presStyleIdx="3" presStyleCnt="4">
        <dgm:presLayoutVars>
          <dgm:chPref val="3"/>
        </dgm:presLayoutVars>
      </dgm:prSet>
      <dgm:spPr/>
    </dgm:pt>
    <dgm:pt modelId="{599F4847-1992-43EE-8326-400EC125FF93}" type="pres">
      <dgm:prSet presAssocID="{B5E53EA7-2D5A-4744-A627-8064C76C8F88}" presName="hierChild2" presStyleCnt="0"/>
      <dgm:spPr/>
    </dgm:pt>
  </dgm:ptLst>
  <dgm:cxnLst>
    <dgm:cxn modelId="{9BC70E4B-5793-47CF-9CE0-194F59D9B976}" srcId="{849951C7-BFBB-4ECD-960E-922F090AF74F}" destId="{7A1FDF60-C580-49FE-B1CD-7BCF5B5A8E21}" srcOrd="0" destOrd="0" parTransId="{97EB37E9-1483-4520-9992-26EC8DEA8C2C}" sibTransId="{1927DABE-6021-4477-B260-7C3DF9DADFFF}"/>
    <dgm:cxn modelId="{30CC7A89-29AA-42B7-B1CF-EDED23DE97AB}" type="presOf" srcId="{B5E53EA7-2D5A-4744-A627-8064C76C8F88}" destId="{3BA618DC-19C9-4200-96A9-839E6E9E2E6B}" srcOrd="0" destOrd="0" presId="urn:microsoft.com/office/officeart/2005/8/layout/hierarchy1"/>
    <dgm:cxn modelId="{CB352294-0484-48B4-936E-CEFDAF3F1F56}" type="presOf" srcId="{7A1FDF60-C580-49FE-B1CD-7BCF5B5A8E21}" destId="{403F6077-C8C0-4CA3-B3B6-F219DED990B0}" srcOrd="0" destOrd="0" presId="urn:microsoft.com/office/officeart/2005/8/layout/hierarchy1"/>
    <dgm:cxn modelId="{F5499396-020C-42CF-B577-4E58794F5FB9}" type="presOf" srcId="{5F120A5D-A229-495D-9909-28351E02D64A}" destId="{415E0B4A-A1E9-4AA7-AAA0-FEA8B7FA59D9}" srcOrd="0" destOrd="0" presId="urn:microsoft.com/office/officeart/2005/8/layout/hierarchy1"/>
    <dgm:cxn modelId="{CA9030A0-51C4-4655-BBAF-29073AFC0F49}" srcId="{849951C7-BFBB-4ECD-960E-922F090AF74F}" destId="{5F120A5D-A229-495D-9909-28351E02D64A}" srcOrd="1" destOrd="0" parTransId="{9D3B3CB0-0AEE-4D9A-85EF-CC5D395ABCDA}" sibTransId="{F23F096A-0E3B-486B-861C-3A9B07A75C08}"/>
    <dgm:cxn modelId="{E39C92A2-BC21-4692-B3D9-422FD90D462D}" type="presOf" srcId="{6DC66FCA-02C9-4E55-8F70-244BB117ECAC}" destId="{C0D4CC39-8C12-4522-97D1-47F6EFD49D13}" srcOrd="0" destOrd="0" presId="urn:microsoft.com/office/officeart/2005/8/layout/hierarchy1"/>
    <dgm:cxn modelId="{3C8BD6B2-07CA-475D-95C2-1E2C1E681348}" srcId="{849951C7-BFBB-4ECD-960E-922F090AF74F}" destId="{B5E53EA7-2D5A-4744-A627-8064C76C8F88}" srcOrd="3" destOrd="0" parTransId="{DCA7AD69-4359-41D3-AE4A-ED01F996C8D7}" sibTransId="{19137C16-ED9C-4354-972B-D57F0000390A}"/>
    <dgm:cxn modelId="{E109E6EE-F80A-4975-823C-F29A15B39BB8}" type="presOf" srcId="{849951C7-BFBB-4ECD-960E-922F090AF74F}" destId="{EEF0857B-053F-4CBA-BA14-02E8E7721D81}" srcOrd="0" destOrd="0" presId="urn:microsoft.com/office/officeart/2005/8/layout/hierarchy1"/>
    <dgm:cxn modelId="{3A04F9EE-1FD6-45CF-B184-C47FA180175E}" srcId="{849951C7-BFBB-4ECD-960E-922F090AF74F}" destId="{6DC66FCA-02C9-4E55-8F70-244BB117ECAC}" srcOrd="2" destOrd="0" parTransId="{7FBF1118-0C0C-45F9-98FC-39DFC6237D61}" sibTransId="{43658C3D-DA95-44B2-8170-C1219A2773FF}"/>
    <dgm:cxn modelId="{D7D23F76-88E5-4C23-AC10-D8321AFE5A63}" type="presParOf" srcId="{EEF0857B-053F-4CBA-BA14-02E8E7721D81}" destId="{9286EAC3-3E7B-40C8-8E11-090ED60A33C6}" srcOrd="0" destOrd="0" presId="urn:microsoft.com/office/officeart/2005/8/layout/hierarchy1"/>
    <dgm:cxn modelId="{D99A4107-CD92-491E-94C9-4856E650CA9E}" type="presParOf" srcId="{9286EAC3-3E7B-40C8-8E11-090ED60A33C6}" destId="{2274BC82-5988-4DB6-BD33-60277BBF038B}" srcOrd="0" destOrd="0" presId="urn:microsoft.com/office/officeart/2005/8/layout/hierarchy1"/>
    <dgm:cxn modelId="{29FEF005-4134-434A-BFAC-7B5285A68228}" type="presParOf" srcId="{2274BC82-5988-4DB6-BD33-60277BBF038B}" destId="{BD0D64A6-9F5C-4C5C-972D-E4991A821485}" srcOrd="0" destOrd="0" presId="urn:microsoft.com/office/officeart/2005/8/layout/hierarchy1"/>
    <dgm:cxn modelId="{FC48777F-B4CD-4E58-AAB9-E898D21C3E7C}" type="presParOf" srcId="{2274BC82-5988-4DB6-BD33-60277BBF038B}" destId="{403F6077-C8C0-4CA3-B3B6-F219DED990B0}" srcOrd="1" destOrd="0" presId="urn:microsoft.com/office/officeart/2005/8/layout/hierarchy1"/>
    <dgm:cxn modelId="{E4050126-6B20-45FB-9590-FC1FD345E1D9}" type="presParOf" srcId="{9286EAC3-3E7B-40C8-8E11-090ED60A33C6}" destId="{FAA4168B-90A8-4A02-8C9A-BBA3BC97B795}" srcOrd="1" destOrd="0" presId="urn:microsoft.com/office/officeart/2005/8/layout/hierarchy1"/>
    <dgm:cxn modelId="{A41CA148-4B5C-4FE0-AA22-011493987929}" type="presParOf" srcId="{EEF0857B-053F-4CBA-BA14-02E8E7721D81}" destId="{E14E0BD0-8946-4137-988D-D5CC1F3C1E51}" srcOrd="1" destOrd="0" presId="urn:microsoft.com/office/officeart/2005/8/layout/hierarchy1"/>
    <dgm:cxn modelId="{D8609A2D-A271-414E-85A2-CD58A2C83EF4}" type="presParOf" srcId="{E14E0BD0-8946-4137-988D-D5CC1F3C1E51}" destId="{344DE9F3-AFF3-4496-B37F-38DF3C96A9F9}" srcOrd="0" destOrd="0" presId="urn:microsoft.com/office/officeart/2005/8/layout/hierarchy1"/>
    <dgm:cxn modelId="{77E44746-87FA-4E3D-BBE4-AE3FAA8D5ED7}" type="presParOf" srcId="{344DE9F3-AFF3-4496-B37F-38DF3C96A9F9}" destId="{5B850A14-F592-42A4-8F27-06761C8782F1}" srcOrd="0" destOrd="0" presId="urn:microsoft.com/office/officeart/2005/8/layout/hierarchy1"/>
    <dgm:cxn modelId="{BB8D2E64-C6F0-4601-98C9-7BDE17172EEA}" type="presParOf" srcId="{344DE9F3-AFF3-4496-B37F-38DF3C96A9F9}" destId="{415E0B4A-A1E9-4AA7-AAA0-FEA8B7FA59D9}" srcOrd="1" destOrd="0" presId="urn:microsoft.com/office/officeart/2005/8/layout/hierarchy1"/>
    <dgm:cxn modelId="{8DC04F4F-9D83-4075-9A24-C19FDD827FF3}" type="presParOf" srcId="{E14E0BD0-8946-4137-988D-D5CC1F3C1E51}" destId="{F881F5C9-E514-4EE5-9CDB-1456D5682D01}" srcOrd="1" destOrd="0" presId="urn:microsoft.com/office/officeart/2005/8/layout/hierarchy1"/>
    <dgm:cxn modelId="{BD0250AF-632D-45B5-AD6A-07BD06CB68E9}" type="presParOf" srcId="{EEF0857B-053F-4CBA-BA14-02E8E7721D81}" destId="{EC7A0E06-287D-45FA-83EA-FAB2C8D5EFA0}" srcOrd="2" destOrd="0" presId="urn:microsoft.com/office/officeart/2005/8/layout/hierarchy1"/>
    <dgm:cxn modelId="{4A0CACE9-669E-414E-B293-C23CD85E68FE}" type="presParOf" srcId="{EC7A0E06-287D-45FA-83EA-FAB2C8D5EFA0}" destId="{D7E5EE13-58F8-458E-9CF7-D406729AA497}" srcOrd="0" destOrd="0" presId="urn:microsoft.com/office/officeart/2005/8/layout/hierarchy1"/>
    <dgm:cxn modelId="{174CCD18-B738-4500-A3D3-5D41AC8FAC46}" type="presParOf" srcId="{D7E5EE13-58F8-458E-9CF7-D406729AA497}" destId="{DEFDC40C-3271-469E-9140-A35C599D37BD}" srcOrd="0" destOrd="0" presId="urn:microsoft.com/office/officeart/2005/8/layout/hierarchy1"/>
    <dgm:cxn modelId="{93739314-0D14-4EEB-B635-703D51877EC6}" type="presParOf" srcId="{D7E5EE13-58F8-458E-9CF7-D406729AA497}" destId="{C0D4CC39-8C12-4522-97D1-47F6EFD49D13}" srcOrd="1" destOrd="0" presId="urn:microsoft.com/office/officeart/2005/8/layout/hierarchy1"/>
    <dgm:cxn modelId="{4527B91B-C42F-43DF-8CFF-6AC4DEEC3740}" type="presParOf" srcId="{EC7A0E06-287D-45FA-83EA-FAB2C8D5EFA0}" destId="{A5D3CE69-6DEF-4F16-BE9E-699D2B017F35}" srcOrd="1" destOrd="0" presId="urn:microsoft.com/office/officeart/2005/8/layout/hierarchy1"/>
    <dgm:cxn modelId="{44A718BE-CE41-46F5-B54B-6D4E8A29716A}" type="presParOf" srcId="{EEF0857B-053F-4CBA-BA14-02E8E7721D81}" destId="{8DCE13B1-8E07-433B-9704-744477B66EB7}" srcOrd="3" destOrd="0" presId="urn:microsoft.com/office/officeart/2005/8/layout/hierarchy1"/>
    <dgm:cxn modelId="{5C6A8CC8-674A-47B3-83D2-05EDDC4627DA}" type="presParOf" srcId="{8DCE13B1-8E07-433B-9704-744477B66EB7}" destId="{36B88315-06B9-4CB2-9102-D4912AD14967}" srcOrd="0" destOrd="0" presId="urn:microsoft.com/office/officeart/2005/8/layout/hierarchy1"/>
    <dgm:cxn modelId="{F41B3286-B75E-450E-9D4C-5633168E938D}" type="presParOf" srcId="{36B88315-06B9-4CB2-9102-D4912AD14967}" destId="{2DCBD3D8-DEF2-4C25-B67C-E40958FBDB9C}" srcOrd="0" destOrd="0" presId="urn:microsoft.com/office/officeart/2005/8/layout/hierarchy1"/>
    <dgm:cxn modelId="{B59C638B-156D-4FC8-88A6-CD1CC1FA1544}" type="presParOf" srcId="{36B88315-06B9-4CB2-9102-D4912AD14967}" destId="{3BA618DC-19C9-4200-96A9-839E6E9E2E6B}" srcOrd="1" destOrd="0" presId="urn:microsoft.com/office/officeart/2005/8/layout/hierarchy1"/>
    <dgm:cxn modelId="{DEA5B9FB-EEFF-4FBB-854C-CAAC94EA5302}" type="presParOf" srcId="{8DCE13B1-8E07-433B-9704-744477B66EB7}" destId="{599F4847-1992-43EE-8326-400EC125FF9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26D8AB-5A06-4E1C-BF9F-188304B005FA}" type="doc">
      <dgm:prSet loTypeId="urn:microsoft.com/office/officeart/2005/8/layout/matrix3" loCatId="matrix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B3CBBA1-B3E6-4053-8300-9BA8B53B1131}">
      <dgm:prSet/>
      <dgm:spPr/>
      <dgm:t>
        <a:bodyPr/>
        <a:lstStyle/>
        <a:p>
          <a:r>
            <a:rPr lang="en-US"/>
            <a:t>Trust</a:t>
          </a:r>
        </a:p>
      </dgm:t>
    </dgm:pt>
    <dgm:pt modelId="{02F6A3FC-73BC-418B-AAE8-AD28A696BD44}" type="parTrans" cxnId="{5BA6FBBE-0E4A-443F-824F-748148218DAF}">
      <dgm:prSet/>
      <dgm:spPr/>
      <dgm:t>
        <a:bodyPr/>
        <a:lstStyle/>
        <a:p>
          <a:endParaRPr lang="en-US"/>
        </a:p>
      </dgm:t>
    </dgm:pt>
    <dgm:pt modelId="{885C8F08-3936-4887-BEB2-24B8A11DB7DD}" type="sibTrans" cxnId="{5BA6FBBE-0E4A-443F-824F-748148218DAF}">
      <dgm:prSet/>
      <dgm:spPr/>
      <dgm:t>
        <a:bodyPr/>
        <a:lstStyle/>
        <a:p>
          <a:endParaRPr lang="en-US"/>
        </a:p>
      </dgm:t>
    </dgm:pt>
    <dgm:pt modelId="{11C484CD-B08E-4CBD-B1A2-4672E1D28FE5}">
      <dgm:prSet/>
      <dgm:spPr/>
      <dgm:t>
        <a:bodyPr/>
        <a:lstStyle/>
        <a:p>
          <a:r>
            <a:rPr lang="en-US"/>
            <a:t>Reputation</a:t>
          </a:r>
        </a:p>
      </dgm:t>
    </dgm:pt>
    <dgm:pt modelId="{0697C3F4-8D84-42C1-A906-ABD9928323B8}" type="parTrans" cxnId="{1CD25FD8-151C-4046-B9E9-6720E55E5B9A}">
      <dgm:prSet/>
      <dgm:spPr/>
      <dgm:t>
        <a:bodyPr/>
        <a:lstStyle/>
        <a:p>
          <a:endParaRPr lang="en-US"/>
        </a:p>
      </dgm:t>
    </dgm:pt>
    <dgm:pt modelId="{DAC32222-F5BF-4465-94A2-5CB41D03745C}" type="sibTrans" cxnId="{1CD25FD8-151C-4046-B9E9-6720E55E5B9A}">
      <dgm:prSet/>
      <dgm:spPr/>
      <dgm:t>
        <a:bodyPr/>
        <a:lstStyle/>
        <a:p>
          <a:endParaRPr lang="en-US"/>
        </a:p>
      </dgm:t>
    </dgm:pt>
    <dgm:pt modelId="{3AC105E7-260B-4213-94A6-A035B69B04DF}">
      <dgm:prSet/>
      <dgm:spPr/>
      <dgm:t>
        <a:bodyPr/>
        <a:lstStyle/>
        <a:p>
          <a:r>
            <a:rPr lang="en-US"/>
            <a:t>Effectiveness</a:t>
          </a:r>
        </a:p>
      </dgm:t>
    </dgm:pt>
    <dgm:pt modelId="{78A09102-888D-4039-A2D9-2E0E38954F92}" type="parTrans" cxnId="{CC565238-EC58-4337-A2B8-46A8991FEA48}">
      <dgm:prSet/>
      <dgm:spPr/>
      <dgm:t>
        <a:bodyPr/>
        <a:lstStyle/>
        <a:p>
          <a:endParaRPr lang="en-US"/>
        </a:p>
      </dgm:t>
    </dgm:pt>
    <dgm:pt modelId="{D63B4B4F-377E-4900-8F56-F6BD65C2662B}" type="sibTrans" cxnId="{CC565238-EC58-4337-A2B8-46A8991FEA48}">
      <dgm:prSet/>
      <dgm:spPr/>
      <dgm:t>
        <a:bodyPr/>
        <a:lstStyle/>
        <a:p>
          <a:endParaRPr lang="en-US"/>
        </a:p>
      </dgm:t>
    </dgm:pt>
    <dgm:pt modelId="{EE3F9E58-50DD-42E2-BA9D-1B258433D7F5}">
      <dgm:prSet/>
      <dgm:spPr/>
      <dgm:t>
        <a:bodyPr/>
        <a:lstStyle/>
        <a:p>
          <a:r>
            <a:rPr lang="en-US"/>
            <a:t>Promotion of chaplaincy</a:t>
          </a:r>
        </a:p>
      </dgm:t>
    </dgm:pt>
    <dgm:pt modelId="{3E433925-C498-4EEC-A7E1-4BCF45C4E839}" type="parTrans" cxnId="{76C50EE5-A5CB-4F62-8177-A0C1C82DEE60}">
      <dgm:prSet/>
      <dgm:spPr/>
      <dgm:t>
        <a:bodyPr/>
        <a:lstStyle/>
        <a:p>
          <a:endParaRPr lang="en-US"/>
        </a:p>
      </dgm:t>
    </dgm:pt>
    <dgm:pt modelId="{7385F96C-ECEB-417A-854B-8EBB8054C51D}" type="sibTrans" cxnId="{76C50EE5-A5CB-4F62-8177-A0C1C82DEE60}">
      <dgm:prSet/>
      <dgm:spPr/>
      <dgm:t>
        <a:bodyPr/>
        <a:lstStyle/>
        <a:p>
          <a:endParaRPr lang="en-US"/>
        </a:p>
      </dgm:t>
    </dgm:pt>
    <dgm:pt modelId="{D8B1326F-1638-4EEC-B6C1-97A6F0EF3E75}" type="pres">
      <dgm:prSet presAssocID="{FD26D8AB-5A06-4E1C-BF9F-188304B005FA}" presName="matrix" presStyleCnt="0">
        <dgm:presLayoutVars>
          <dgm:chMax val="1"/>
          <dgm:dir/>
          <dgm:resizeHandles val="exact"/>
        </dgm:presLayoutVars>
      </dgm:prSet>
      <dgm:spPr/>
    </dgm:pt>
    <dgm:pt modelId="{2E7FA950-436D-4C57-AE89-B5BE3103CB6D}" type="pres">
      <dgm:prSet presAssocID="{FD26D8AB-5A06-4E1C-BF9F-188304B005FA}" presName="diamond" presStyleLbl="bgShp" presStyleIdx="0" presStyleCnt="1"/>
      <dgm:spPr/>
    </dgm:pt>
    <dgm:pt modelId="{2FB82F44-921E-41FC-99AD-56DFC3F3C3C4}" type="pres">
      <dgm:prSet presAssocID="{FD26D8AB-5A06-4E1C-BF9F-188304B005FA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F39A892-3B6C-450F-A685-181687EA4DD3}" type="pres">
      <dgm:prSet presAssocID="{FD26D8AB-5A06-4E1C-BF9F-188304B005FA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B282911-3721-4A42-9FE1-A293E7DA547E}" type="pres">
      <dgm:prSet presAssocID="{FD26D8AB-5A06-4E1C-BF9F-188304B005FA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D4F0AF1-696E-4A40-B59A-ED6D1AEE2804}" type="pres">
      <dgm:prSet presAssocID="{FD26D8AB-5A06-4E1C-BF9F-188304B005FA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07E3E01-62D5-4D1B-8A4E-FCECDFAD7398}" type="presOf" srcId="{1B3CBBA1-B3E6-4053-8300-9BA8B53B1131}" destId="{2FB82F44-921E-41FC-99AD-56DFC3F3C3C4}" srcOrd="0" destOrd="0" presId="urn:microsoft.com/office/officeart/2005/8/layout/matrix3"/>
    <dgm:cxn modelId="{174FA205-0F2F-4266-85E6-6D0C31934A1E}" type="presOf" srcId="{11C484CD-B08E-4CBD-B1A2-4672E1D28FE5}" destId="{4F39A892-3B6C-450F-A685-181687EA4DD3}" srcOrd="0" destOrd="0" presId="urn:microsoft.com/office/officeart/2005/8/layout/matrix3"/>
    <dgm:cxn modelId="{8991F934-BF6A-4EDB-9DAB-4BFF81DEC14D}" type="presOf" srcId="{3AC105E7-260B-4213-94A6-A035B69B04DF}" destId="{3B282911-3721-4A42-9FE1-A293E7DA547E}" srcOrd="0" destOrd="0" presId="urn:microsoft.com/office/officeart/2005/8/layout/matrix3"/>
    <dgm:cxn modelId="{CC565238-EC58-4337-A2B8-46A8991FEA48}" srcId="{FD26D8AB-5A06-4E1C-BF9F-188304B005FA}" destId="{3AC105E7-260B-4213-94A6-A035B69B04DF}" srcOrd="2" destOrd="0" parTransId="{78A09102-888D-4039-A2D9-2E0E38954F92}" sibTransId="{D63B4B4F-377E-4900-8F56-F6BD65C2662B}"/>
    <dgm:cxn modelId="{6D37F887-CC53-457B-A1A7-A4613E3C62EB}" type="presOf" srcId="{FD26D8AB-5A06-4E1C-BF9F-188304B005FA}" destId="{D8B1326F-1638-4EEC-B6C1-97A6F0EF3E75}" srcOrd="0" destOrd="0" presId="urn:microsoft.com/office/officeart/2005/8/layout/matrix3"/>
    <dgm:cxn modelId="{5BA6FBBE-0E4A-443F-824F-748148218DAF}" srcId="{FD26D8AB-5A06-4E1C-BF9F-188304B005FA}" destId="{1B3CBBA1-B3E6-4053-8300-9BA8B53B1131}" srcOrd="0" destOrd="0" parTransId="{02F6A3FC-73BC-418B-AAE8-AD28A696BD44}" sibTransId="{885C8F08-3936-4887-BEB2-24B8A11DB7DD}"/>
    <dgm:cxn modelId="{1CD25FD8-151C-4046-B9E9-6720E55E5B9A}" srcId="{FD26D8AB-5A06-4E1C-BF9F-188304B005FA}" destId="{11C484CD-B08E-4CBD-B1A2-4672E1D28FE5}" srcOrd="1" destOrd="0" parTransId="{0697C3F4-8D84-42C1-A906-ABD9928323B8}" sibTransId="{DAC32222-F5BF-4465-94A2-5CB41D03745C}"/>
    <dgm:cxn modelId="{76C50EE5-A5CB-4F62-8177-A0C1C82DEE60}" srcId="{FD26D8AB-5A06-4E1C-BF9F-188304B005FA}" destId="{EE3F9E58-50DD-42E2-BA9D-1B258433D7F5}" srcOrd="3" destOrd="0" parTransId="{3E433925-C498-4EEC-A7E1-4BCF45C4E839}" sibTransId="{7385F96C-ECEB-417A-854B-8EBB8054C51D}"/>
    <dgm:cxn modelId="{FEDE41FD-F4ED-42DC-8B13-1202D93B716C}" type="presOf" srcId="{EE3F9E58-50DD-42E2-BA9D-1B258433D7F5}" destId="{5D4F0AF1-696E-4A40-B59A-ED6D1AEE2804}" srcOrd="0" destOrd="0" presId="urn:microsoft.com/office/officeart/2005/8/layout/matrix3"/>
    <dgm:cxn modelId="{440B2EF3-4240-46DC-99E5-D08454991C89}" type="presParOf" srcId="{D8B1326F-1638-4EEC-B6C1-97A6F0EF3E75}" destId="{2E7FA950-436D-4C57-AE89-B5BE3103CB6D}" srcOrd="0" destOrd="0" presId="urn:microsoft.com/office/officeart/2005/8/layout/matrix3"/>
    <dgm:cxn modelId="{01892D8C-55A5-4FC2-AD8B-7648B5748128}" type="presParOf" srcId="{D8B1326F-1638-4EEC-B6C1-97A6F0EF3E75}" destId="{2FB82F44-921E-41FC-99AD-56DFC3F3C3C4}" srcOrd="1" destOrd="0" presId="urn:microsoft.com/office/officeart/2005/8/layout/matrix3"/>
    <dgm:cxn modelId="{8F9BF866-5D6E-40C8-B4BE-08CA34D39523}" type="presParOf" srcId="{D8B1326F-1638-4EEC-B6C1-97A6F0EF3E75}" destId="{4F39A892-3B6C-450F-A685-181687EA4DD3}" srcOrd="2" destOrd="0" presId="urn:microsoft.com/office/officeart/2005/8/layout/matrix3"/>
    <dgm:cxn modelId="{3A51B246-4BF9-48B6-AF6D-1D06EC2A488E}" type="presParOf" srcId="{D8B1326F-1638-4EEC-B6C1-97A6F0EF3E75}" destId="{3B282911-3721-4A42-9FE1-A293E7DA547E}" srcOrd="3" destOrd="0" presId="urn:microsoft.com/office/officeart/2005/8/layout/matrix3"/>
    <dgm:cxn modelId="{2C64B07B-D474-4798-881E-44DAE0CB3D8C}" type="presParOf" srcId="{D8B1326F-1638-4EEC-B6C1-97A6F0EF3E75}" destId="{5D4F0AF1-696E-4A40-B59A-ED6D1AEE280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B34257-E412-4781-AFFD-E26A7243F98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89F7149-9BA4-41F9-B592-3662094186FE}">
      <dgm:prSet custT="1"/>
      <dgm:spPr/>
      <dgm:t>
        <a:bodyPr/>
        <a:lstStyle/>
        <a:p>
          <a:r>
            <a:rPr lang="en-US" sz="3200" dirty="0"/>
            <a:t>You will usually be legally protected if you do</a:t>
          </a:r>
        </a:p>
      </dgm:t>
    </dgm:pt>
    <dgm:pt modelId="{48C017EC-63DF-41CC-B344-7C9296D22E16}" type="parTrans" cxnId="{DDEC2376-0148-4BC0-8963-7446DE5B0588}">
      <dgm:prSet/>
      <dgm:spPr/>
      <dgm:t>
        <a:bodyPr/>
        <a:lstStyle/>
        <a:p>
          <a:endParaRPr lang="en-US"/>
        </a:p>
      </dgm:t>
    </dgm:pt>
    <dgm:pt modelId="{C5C35739-D295-4AFC-9FEE-F0EE65B94DF2}" type="sibTrans" cxnId="{DDEC2376-0148-4BC0-8963-7446DE5B0588}">
      <dgm:prSet/>
      <dgm:spPr/>
      <dgm:t>
        <a:bodyPr/>
        <a:lstStyle/>
        <a:p>
          <a:endParaRPr lang="en-US"/>
        </a:p>
      </dgm:t>
    </dgm:pt>
    <dgm:pt modelId="{D5D4C80D-842D-4D32-80C7-4815FA4B22DC}">
      <dgm:prSet/>
      <dgm:spPr/>
      <dgm:t>
        <a:bodyPr/>
        <a:lstStyle/>
        <a:p>
          <a:r>
            <a:rPr lang="en-US" dirty="0"/>
            <a:t>You can be held legally liable if you don’t</a:t>
          </a:r>
        </a:p>
      </dgm:t>
    </dgm:pt>
    <dgm:pt modelId="{C5187381-837A-4BE2-B3AF-96AB158A362F}" type="parTrans" cxnId="{4B04F7C8-7303-4D74-A5A6-ED2072C826DC}">
      <dgm:prSet/>
      <dgm:spPr/>
      <dgm:t>
        <a:bodyPr/>
        <a:lstStyle/>
        <a:p>
          <a:endParaRPr lang="en-US"/>
        </a:p>
      </dgm:t>
    </dgm:pt>
    <dgm:pt modelId="{53F66DD6-7761-4D94-8B9D-E75966199794}" type="sibTrans" cxnId="{4B04F7C8-7303-4D74-A5A6-ED2072C826DC}">
      <dgm:prSet/>
      <dgm:spPr/>
      <dgm:t>
        <a:bodyPr/>
        <a:lstStyle/>
        <a:p>
          <a:endParaRPr lang="en-US"/>
        </a:p>
      </dgm:t>
    </dgm:pt>
    <dgm:pt modelId="{8190D188-B413-4159-9885-CB0BA8E2D318}" type="pres">
      <dgm:prSet presAssocID="{9DB34257-E412-4781-AFFD-E26A7243F985}" presName="root" presStyleCnt="0">
        <dgm:presLayoutVars>
          <dgm:dir/>
          <dgm:resizeHandles val="exact"/>
        </dgm:presLayoutVars>
      </dgm:prSet>
      <dgm:spPr/>
    </dgm:pt>
    <dgm:pt modelId="{306BC636-9DE1-4314-B91C-CEC8B33016E3}" type="pres">
      <dgm:prSet presAssocID="{D89F7149-9BA4-41F9-B592-3662094186FE}" presName="compNode" presStyleCnt="0"/>
      <dgm:spPr/>
    </dgm:pt>
    <dgm:pt modelId="{91EE5E33-75CC-4001-889A-FD2FE909F6A1}" type="pres">
      <dgm:prSet presAssocID="{D89F7149-9BA4-41F9-B592-3662094186FE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9EB9AAE9-7519-464F-9E6D-9392E6A17AFE}" type="pres">
      <dgm:prSet presAssocID="{D89F7149-9BA4-41F9-B592-3662094186FE}" presName="spaceRect" presStyleCnt="0"/>
      <dgm:spPr/>
    </dgm:pt>
    <dgm:pt modelId="{AC20F698-FECF-46F7-91BD-B1AB30E7E003}" type="pres">
      <dgm:prSet presAssocID="{D89F7149-9BA4-41F9-B592-3662094186FE}" presName="textRect" presStyleLbl="revTx" presStyleIdx="0" presStyleCnt="2">
        <dgm:presLayoutVars>
          <dgm:chMax val="1"/>
          <dgm:chPref val="1"/>
        </dgm:presLayoutVars>
      </dgm:prSet>
      <dgm:spPr/>
    </dgm:pt>
    <dgm:pt modelId="{2E23F47B-78DE-486E-85A3-89A0C27375D3}" type="pres">
      <dgm:prSet presAssocID="{C5C35739-D295-4AFC-9FEE-F0EE65B94DF2}" presName="sibTrans" presStyleCnt="0"/>
      <dgm:spPr/>
    </dgm:pt>
    <dgm:pt modelId="{1578A719-19CD-4EAD-909B-5D6CE55DAACA}" type="pres">
      <dgm:prSet presAssocID="{D5D4C80D-842D-4D32-80C7-4815FA4B22DC}" presName="compNode" presStyleCnt="0"/>
      <dgm:spPr/>
    </dgm:pt>
    <dgm:pt modelId="{D2DF8BFA-60A7-47E6-AD2F-343229587976}" type="pres">
      <dgm:prSet presAssocID="{D5D4C80D-842D-4D32-80C7-4815FA4B22DC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8A0232A6-DCDE-4D67-B2FA-0AE1C60DB734}" type="pres">
      <dgm:prSet presAssocID="{D5D4C80D-842D-4D32-80C7-4815FA4B22DC}" presName="spaceRect" presStyleCnt="0"/>
      <dgm:spPr/>
    </dgm:pt>
    <dgm:pt modelId="{FF3C2294-D4FF-4D03-ACC8-F7DA57FA6F55}" type="pres">
      <dgm:prSet presAssocID="{D5D4C80D-842D-4D32-80C7-4815FA4B22D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DDEC2376-0148-4BC0-8963-7446DE5B0588}" srcId="{9DB34257-E412-4781-AFFD-E26A7243F985}" destId="{D89F7149-9BA4-41F9-B592-3662094186FE}" srcOrd="0" destOrd="0" parTransId="{48C017EC-63DF-41CC-B344-7C9296D22E16}" sibTransId="{C5C35739-D295-4AFC-9FEE-F0EE65B94DF2}"/>
    <dgm:cxn modelId="{AC9D28BE-922C-4A94-AE85-9A13E84DF1F1}" type="presOf" srcId="{9DB34257-E412-4781-AFFD-E26A7243F985}" destId="{8190D188-B413-4159-9885-CB0BA8E2D318}" srcOrd="0" destOrd="0" presId="urn:microsoft.com/office/officeart/2018/2/layout/IconLabelList"/>
    <dgm:cxn modelId="{4B04F7C8-7303-4D74-A5A6-ED2072C826DC}" srcId="{9DB34257-E412-4781-AFFD-E26A7243F985}" destId="{D5D4C80D-842D-4D32-80C7-4815FA4B22DC}" srcOrd="1" destOrd="0" parTransId="{C5187381-837A-4BE2-B3AF-96AB158A362F}" sibTransId="{53F66DD6-7761-4D94-8B9D-E75966199794}"/>
    <dgm:cxn modelId="{FD85C1CF-3F47-4BB9-AF7C-8ABFBAA6FD1A}" type="presOf" srcId="{D5D4C80D-842D-4D32-80C7-4815FA4B22DC}" destId="{FF3C2294-D4FF-4D03-ACC8-F7DA57FA6F55}" srcOrd="0" destOrd="0" presId="urn:microsoft.com/office/officeart/2018/2/layout/IconLabelList"/>
    <dgm:cxn modelId="{557688D7-8D65-4335-93BB-56169917A998}" type="presOf" srcId="{D89F7149-9BA4-41F9-B592-3662094186FE}" destId="{AC20F698-FECF-46F7-91BD-B1AB30E7E003}" srcOrd="0" destOrd="0" presId="urn:microsoft.com/office/officeart/2018/2/layout/IconLabelList"/>
    <dgm:cxn modelId="{72300F70-A1BF-4B2A-9066-7FE9716493CF}" type="presParOf" srcId="{8190D188-B413-4159-9885-CB0BA8E2D318}" destId="{306BC636-9DE1-4314-B91C-CEC8B33016E3}" srcOrd="0" destOrd="0" presId="urn:microsoft.com/office/officeart/2018/2/layout/IconLabelList"/>
    <dgm:cxn modelId="{86DAD496-ACA7-47D4-AAC2-3A01EB777424}" type="presParOf" srcId="{306BC636-9DE1-4314-B91C-CEC8B33016E3}" destId="{91EE5E33-75CC-4001-889A-FD2FE909F6A1}" srcOrd="0" destOrd="0" presId="urn:microsoft.com/office/officeart/2018/2/layout/IconLabelList"/>
    <dgm:cxn modelId="{5D131856-DD51-4D0B-AAB4-D540B1C0EDA2}" type="presParOf" srcId="{306BC636-9DE1-4314-B91C-CEC8B33016E3}" destId="{9EB9AAE9-7519-464F-9E6D-9392E6A17AFE}" srcOrd="1" destOrd="0" presId="urn:microsoft.com/office/officeart/2018/2/layout/IconLabelList"/>
    <dgm:cxn modelId="{5E1AFEF6-7B02-4CDE-BDEA-93BA3E7BA642}" type="presParOf" srcId="{306BC636-9DE1-4314-B91C-CEC8B33016E3}" destId="{AC20F698-FECF-46F7-91BD-B1AB30E7E003}" srcOrd="2" destOrd="0" presId="urn:microsoft.com/office/officeart/2018/2/layout/IconLabelList"/>
    <dgm:cxn modelId="{DB3CBC92-5D4F-4C44-94AC-1171834387BB}" type="presParOf" srcId="{8190D188-B413-4159-9885-CB0BA8E2D318}" destId="{2E23F47B-78DE-486E-85A3-89A0C27375D3}" srcOrd="1" destOrd="0" presId="urn:microsoft.com/office/officeart/2018/2/layout/IconLabelList"/>
    <dgm:cxn modelId="{94C70406-8E2F-411C-9701-FFC3E82CBA7C}" type="presParOf" srcId="{8190D188-B413-4159-9885-CB0BA8E2D318}" destId="{1578A719-19CD-4EAD-909B-5D6CE55DAACA}" srcOrd="2" destOrd="0" presId="urn:microsoft.com/office/officeart/2018/2/layout/IconLabelList"/>
    <dgm:cxn modelId="{5B7C1B33-3A99-4AD3-B295-96D43EEBF87B}" type="presParOf" srcId="{1578A719-19CD-4EAD-909B-5D6CE55DAACA}" destId="{D2DF8BFA-60A7-47E6-AD2F-343229587976}" srcOrd="0" destOrd="0" presId="urn:microsoft.com/office/officeart/2018/2/layout/IconLabelList"/>
    <dgm:cxn modelId="{2ACC6EB7-FA99-42D0-B863-F5E2D98F1AAB}" type="presParOf" srcId="{1578A719-19CD-4EAD-909B-5D6CE55DAACA}" destId="{8A0232A6-DCDE-4D67-B2FA-0AE1C60DB734}" srcOrd="1" destOrd="0" presId="urn:microsoft.com/office/officeart/2018/2/layout/IconLabelList"/>
    <dgm:cxn modelId="{E5C91CF4-EEE2-4CB0-8B87-ABBE8340F52B}" type="presParOf" srcId="{1578A719-19CD-4EAD-909B-5D6CE55DAACA}" destId="{FF3C2294-D4FF-4D03-ACC8-F7DA57FA6F5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62BB73-23F0-451D-ACFF-67C14EAB6DA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9E12E46-3DED-4CAB-B7B7-7BA856109E25}">
      <dgm:prSet/>
      <dgm:spPr/>
      <dgm:t>
        <a:bodyPr/>
        <a:lstStyle/>
        <a:p>
          <a:r>
            <a:rPr lang="en-US" dirty="0"/>
            <a:t>1) </a:t>
          </a:r>
          <a:r>
            <a:rPr lang="en-US" u="none" dirty="0"/>
            <a:t>the actual content, (the facts) 7%</a:t>
          </a:r>
        </a:p>
      </dgm:t>
    </dgm:pt>
    <dgm:pt modelId="{E4BD8143-DAE7-4540-AC2C-CCAF6C11A6E3}" type="parTrans" cxnId="{544DF61F-2A95-4CAF-8BC7-FF6F3865D1F2}">
      <dgm:prSet/>
      <dgm:spPr/>
      <dgm:t>
        <a:bodyPr/>
        <a:lstStyle/>
        <a:p>
          <a:endParaRPr lang="en-US"/>
        </a:p>
      </dgm:t>
    </dgm:pt>
    <dgm:pt modelId="{1874759C-7C54-441D-9666-AB14E1E94E14}" type="sibTrans" cxnId="{544DF61F-2A95-4CAF-8BC7-FF6F3865D1F2}">
      <dgm:prSet/>
      <dgm:spPr/>
      <dgm:t>
        <a:bodyPr/>
        <a:lstStyle/>
        <a:p>
          <a:endParaRPr lang="en-US"/>
        </a:p>
      </dgm:t>
    </dgm:pt>
    <dgm:pt modelId="{754E19FB-B7A6-429F-9DE1-1A8CD4E055C2}">
      <dgm:prSet/>
      <dgm:spPr/>
      <dgm:t>
        <a:bodyPr/>
        <a:lstStyle/>
        <a:p>
          <a:r>
            <a:rPr lang="en-US" dirty="0"/>
            <a:t>2) </a:t>
          </a:r>
          <a:r>
            <a:rPr lang="en-US" u="none" dirty="0"/>
            <a:t>the tone of the voice</a:t>
          </a:r>
          <a:r>
            <a:rPr lang="en-US" dirty="0"/>
            <a:t> 38%</a:t>
          </a:r>
        </a:p>
      </dgm:t>
    </dgm:pt>
    <dgm:pt modelId="{01BE41B8-FD52-4B50-A76A-D890FE897FA3}" type="parTrans" cxnId="{01C2CBFE-6445-4A2E-B605-78B273F01A00}">
      <dgm:prSet/>
      <dgm:spPr/>
      <dgm:t>
        <a:bodyPr/>
        <a:lstStyle/>
        <a:p>
          <a:endParaRPr lang="en-US"/>
        </a:p>
      </dgm:t>
    </dgm:pt>
    <dgm:pt modelId="{72232DE0-4391-45D0-8D3A-8DC22ECA30B9}" type="sibTrans" cxnId="{01C2CBFE-6445-4A2E-B605-78B273F01A00}">
      <dgm:prSet/>
      <dgm:spPr/>
      <dgm:t>
        <a:bodyPr/>
        <a:lstStyle/>
        <a:p>
          <a:endParaRPr lang="en-US"/>
        </a:p>
      </dgm:t>
    </dgm:pt>
    <dgm:pt modelId="{6979C0D8-B8D8-429C-84EE-06A6B5CA2423}">
      <dgm:prSet/>
      <dgm:spPr/>
      <dgm:t>
        <a:bodyPr/>
        <a:lstStyle/>
        <a:p>
          <a:r>
            <a:rPr lang="en-US" dirty="0"/>
            <a:t>3) </a:t>
          </a:r>
          <a:r>
            <a:rPr lang="en-US" u="none" dirty="0"/>
            <a:t>the nonverbal communication 55%</a:t>
          </a:r>
        </a:p>
      </dgm:t>
    </dgm:pt>
    <dgm:pt modelId="{8ECC5B40-F4C3-4B02-997D-869F2925D25C}" type="parTrans" cxnId="{2F439E6B-FB44-4082-9EDD-B69E6F409D76}">
      <dgm:prSet/>
      <dgm:spPr/>
      <dgm:t>
        <a:bodyPr/>
        <a:lstStyle/>
        <a:p>
          <a:endParaRPr lang="en-US"/>
        </a:p>
      </dgm:t>
    </dgm:pt>
    <dgm:pt modelId="{C39461BB-68BF-423C-B762-012F2C424F4C}" type="sibTrans" cxnId="{2F439E6B-FB44-4082-9EDD-B69E6F409D76}">
      <dgm:prSet/>
      <dgm:spPr/>
      <dgm:t>
        <a:bodyPr/>
        <a:lstStyle/>
        <a:p>
          <a:endParaRPr lang="en-US"/>
        </a:p>
      </dgm:t>
    </dgm:pt>
    <dgm:pt modelId="{C6CD7D00-CFC9-485E-83A7-72025B18789B}" type="pres">
      <dgm:prSet presAssocID="{9A62BB73-23F0-451D-ACFF-67C14EAB6DA4}" presName="linear" presStyleCnt="0">
        <dgm:presLayoutVars>
          <dgm:animLvl val="lvl"/>
          <dgm:resizeHandles val="exact"/>
        </dgm:presLayoutVars>
      </dgm:prSet>
      <dgm:spPr/>
    </dgm:pt>
    <dgm:pt modelId="{02EE43C7-5F19-4A90-9E8F-0477229B38FA}" type="pres">
      <dgm:prSet presAssocID="{C9E12E46-3DED-4CAB-B7B7-7BA856109E2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3DF3762-CA32-41CB-A3CB-19A00482858F}" type="pres">
      <dgm:prSet presAssocID="{1874759C-7C54-441D-9666-AB14E1E94E14}" presName="spacer" presStyleCnt="0"/>
      <dgm:spPr/>
    </dgm:pt>
    <dgm:pt modelId="{9DAAAC38-C8CB-4846-BD96-D10517471719}" type="pres">
      <dgm:prSet presAssocID="{754E19FB-B7A6-429F-9DE1-1A8CD4E055C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24474A3-390D-4B83-B2EE-DC4BA2974804}" type="pres">
      <dgm:prSet presAssocID="{72232DE0-4391-45D0-8D3A-8DC22ECA30B9}" presName="spacer" presStyleCnt="0"/>
      <dgm:spPr/>
    </dgm:pt>
    <dgm:pt modelId="{A925BD00-3E68-4701-9245-5DF50F0B5357}" type="pres">
      <dgm:prSet presAssocID="{6979C0D8-B8D8-429C-84EE-06A6B5CA2423}" presName="parentText" presStyleLbl="node1" presStyleIdx="2" presStyleCnt="3" custLinFactNeighborX="123" custLinFactNeighborY="12524">
        <dgm:presLayoutVars>
          <dgm:chMax val="0"/>
          <dgm:bulletEnabled val="1"/>
        </dgm:presLayoutVars>
      </dgm:prSet>
      <dgm:spPr/>
    </dgm:pt>
  </dgm:ptLst>
  <dgm:cxnLst>
    <dgm:cxn modelId="{544DF61F-2A95-4CAF-8BC7-FF6F3865D1F2}" srcId="{9A62BB73-23F0-451D-ACFF-67C14EAB6DA4}" destId="{C9E12E46-3DED-4CAB-B7B7-7BA856109E25}" srcOrd="0" destOrd="0" parTransId="{E4BD8143-DAE7-4540-AC2C-CCAF6C11A6E3}" sibTransId="{1874759C-7C54-441D-9666-AB14E1E94E14}"/>
    <dgm:cxn modelId="{2F439E6B-FB44-4082-9EDD-B69E6F409D76}" srcId="{9A62BB73-23F0-451D-ACFF-67C14EAB6DA4}" destId="{6979C0D8-B8D8-429C-84EE-06A6B5CA2423}" srcOrd="2" destOrd="0" parTransId="{8ECC5B40-F4C3-4B02-997D-869F2925D25C}" sibTransId="{C39461BB-68BF-423C-B762-012F2C424F4C}"/>
    <dgm:cxn modelId="{0C61F56B-3BF5-4CD6-AC2A-A5C9EF7B3DFF}" type="presOf" srcId="{9A62BB73-23F0-451D-ACFF-67C14EAB6DA4}" destId="{C6CD7D00-CFC9-485E-83A7-72025B18789B}" srcOrd="0" destOrd="0" presId="urn:microsoft.com/office/officeart/2005/8/layout/vList2"/>
    <dgm:cxn modelId="{6346DA8D-AB2F-4AB5-9F46-EA2C634E2BD9}" type="presOf" srcId="{C9E12E46-3DED-4CAB-B7B7-7BA856109E25}" destId="{02EE43C7-5F19-4A90-9E8F-0477229B38FA}" srcOrd="0" destOrd="0" presId="urn:microsoft.com/office/officeart/2005/8/layout/vList2"/>
    <dgm:cxn modelId="{7DEA1CB4-B4F8-46C5-AB43-D9DB313DD31E}" type="presOf" srcId="{6979C0D8-B8D8-429C-84EE-06A6B5CA2423}" destId="{A925BD00-3E68-4701-9245-5DF50F0B5357}" srcOrd="0" destOrd="0" presId="urn:microsoft.com/office/officeart/2005/8/layout/vList2"/>
    <dgm:cxn modelId="{059CDBE3-DB1E-485C-B926-BAA7D15C7626}" type="presOf" srcId="{754E19FB-B7A6-429F-9DE1-1A8CD4E055C2}" destId="{9DAAAC38-C8CB-4846-BD96-D10517471719}" srcOrd="0" destOrd="0" presId="urn:microsoft.com/office/officeart/2005/8/layout/vList2"/>
    <dgm:cxn modelId="{01C2CBFE-6445-4A2E-B605-78B273F01A00}" srcId="{9A62BB73-23F0-451D-ACFF-67C14EAB6DA4}" destId="{754E19FB-B7A6-429F-9DE1-1A8CD4E055C2}" srcOrd="1" destOrd="0" parTransId="{01BE41B8-FD52-4B50-A76A-D890FE897FA3}" sibTransId="{72232DE0-4391-45D0-8D3A-8DC22ECA30B9}"/>
    <dgm:cxn modelId="{49EF6A8A-EB8E-4524-8BA2-8F001FA4ABBD}" type="presParOf" srcId="{C6CD7D00-CFC9-485E-83A7-72025B18789B}" destId="{02EE43C7-5F19-4A90-9E8F-0477229B38FA}" srcOrd="0" destOrd="0" presId="urn:microsoft.com/office/officeart/2005/8/layout/vList2"/>
    <dgm:cxn modelId="{5860A183-1EE2-433F-A850-2ED3906B27B1}" type="presParOf" srcId="{C6CD7D00-CFC9-485E-83A7-72025B18789B}" destId="{23DF3762-CA32-41CB-A3CB-19A00482858F}" srcOrd="1" destOrd="0" presId="urn:microsoft.com/office/officeart/2005/8/layout/vList2"/>
    <dgm:cxn modelId="{D3EAE86F-D0C2-4B7F-9E51-796F49D2504D}" type="presParOf" srcId="{C6CD7D00-CFC9-485E-83A7-72025B18789B}" destId="{9DAAAC38-C8CB-4846-BD96-D10517471719}" srcOrd="2" destOrd="0" presId="urn:microsoft.com/office/officeart/2005/8/layout/vList2"/>
    <dgm:cxn modelId="{2CC21F3E-55D4-45EA-BB44-3E706A570579}" type="presParOf" srcId="{C6CD7D00-CFC9-485E-83A7-72025B18789B}" destId="{724474A3-390D-4B83-B2EE-DC4BA2974804}" srcOrd="3" destOrd="0" presId="urn:microsoft.com/office/officeart/2005/8/layout/vList2"/>
    <dgm:cxn modelId="{529DCA93-0EDD-48CB-A3BD-BD22357D6C40}" type="presParOf" srcId="{C6CD7D00-CFC9-485E-83A7-72025B18789B}" destId="{A925BD00-3E68-4701-9245-5DF50F0B535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FF9359-AB78-4404-8DBB-410F50CE657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56A8CA5-5CC5-4068-A2B2-50F0DDA2F2B0}">
      <dgm:prSet/>
      <dgm:spPr/>
      <dgm:t>
        <a:bodyPr/>
        <a:lstStyle/>
        <a:p>
          <a:r>
            <a:rPr lang="en-US" dirty="0"/>
            <a:t>Focused deliberate listening </a:t>
          </a:r>
        </a:p>
      </dgm:t>
    </dgm:pt>
    <dgm:pt modelId="{E5C5FCE9-C16A-48E9-851C-3C6D9CDDF38C}" type="parTrans" cxnId="{ACFD0884-1598-4225-83B0-19BFEB14A6B2}">
      <dgm:prSet/>
      <dgm:spPr/>
      <dgm:t>
        <a:bodyPr/>
        <a:lstStyle/>
        <a:p>
          <a:endParaRPr lang="en-US"/>
        </a:p>
      </dgm:t>
    </dgm:pt>
    <dgm:pt modelId="{6A1056C5-38F4-4765-AC5C-1CD3DE8EAD40}" type="sibTrans" cxnId="{ACFD0884-1598-4225-83B0-19BFEB14A6B2}">
      <dgm:prSet/>
      <dgm:spPr/>
      <dgm:t>
        <a:bodyPr/>
        <a:lstStyle/>
        <a:p>
          <a:endParaRPr lang="en-US"/>
        </a:p>
      </dgm:t>
    </dgm:pt>
    <dgm:pt modelId="{DA45525B-8E0F-4756-986D-D9EAAE7C7CF6}">
      <dgm:prSet/>
      <dgm:spPr/>
      <dgm:t>
        <a:bodyPr/>
        <a:lstStyle/>
        <a:p>
          <a:r>
            <a:rPr lang="en-US" dirty="0"/>
            <a:t>Positive cues </a:t>
          </a:r>
        </a:p>
      </dgm:t>
    </dgm:pt>
    <dgm:pt modelId="{1011FBDD-9A89-463A-ACBE-F6B56C5D4D5F}" type="parTrans" cxnId="{E7377881-57D6-4034-985A-9A268D4AE0EF}">
      <dgm:prSet/>
      <dgm:spPr/>
      <dgm:t>
        <a:bodyPr/>
        <a:lstStyle/>
        <a:p>
          <a:endParaRPr lang="en-US"/>
        </a:p>
      </dgm:t>
    </dgm:pt>
    <dgm:pt modelId="{56429E6A-1ECA-4277-A394-81FBC20CEEA4}" type="sibTrans" cxnId="{E7377881-57D6-4034-985A-9A268D4AE0EF}">
      <dgm:prSet/>
      <dgm:spPr/>
      <dgm:t>
        <a:bodyPr/>
        <a:lstStyle/>
        <a:p>
          <a:endParaRPr lang="en-US"/>
        </a:p>
      </dgm:t>
    </dgm:pt>
    <dgm:pt modelId="{EAFEB9A5-77BD-4693-AD52-368602FC1788}">
      <dgm:prSet/>
      <dgm:spPr/>
      <dgm:t>
        <a:bodyPr/>
        <a:lstStyle/>
        <a:p>
          <a:r>
            <a:rPr lang="en-US" dirty="0"/>
            <a:t>Reflection  </a:t>
          </a:r>
        </a:p>
      </dgm:t>
    </dgm:pt>
    <dgm:pt modelId="{005E0301-0A9D-4462-ABBA-9D186E256EFB}" type="parTrans" cxnId="{B32E62BB-4F14-405A-9C8C-FBB213015C38}">
      <dgm:prSet/>
      <dgm:spPr/>
      <dgm:t>
        <a:bodyPr/>
        <a:lstStyle/>
        <a:p>
          <a:endParaRPr lang="en-US"/>
        </a:p>
      </dgm:t>
    </dgm:pt>
    <dgm:pt modelId="{AF8A8354-BDB5-4031-9406-274B2F839ABB}" type="sibTrans" cxnId="{B32E62BB-4F14-405A-9C8C-FBB213015C38}">
      <dgm:prSet/>
      <dgm:spPr/>
      <dgm:t>
        <a:bodyPr/>
        <a:lstStyle/>
        <a:p>
          <a:endParaRPr lang="en-US"/>
        </a:p>
      </dgm:t>
    </dgm:pt>
    <dgm:pt modelId="{BED695E6-C6F4-4AAD-95A6-81EF801B0645}">
      <dgm:prSet/>
      <dgm:spPr/>
      <dgm:t>
        <a:bodyPr/>
        <a:lstStyle/>
        <a:p>
          <a:r>
            <a:rPr lang="en-US"/>
            <a:t>Avoid simple questions</a:t>
          </a:r>
        </a:p>
      </dgm:t>
    </dgm:pt>
    <dgm:pt modelId="{3876A1E9-15DF-4247-9C32-B5E650D33CFB}" type="parTrans" cxnId="{F18B736D-21ED-4881-8D63-9765791CAAB5}">
      <dgm:prSet/>
      <dgm:spPr/>
      <dgm:t>
        <a:bodyPr/>
        <a:lstStyle/>
        <a:p>
          <a:endParaRPr lang="en-US"/>
        </a:p>
      </dgm:t>
    </dgm:pt>
    <dgm:pt modelId="{4FAD5B87-1D4F-4062-AE3D-816B101C6472}" type="sibTrans" cxnId="{F18B736D-21ED-4881-8D63-9765791CAAB5}">
      <dgm:prSet/>
      <dgm:spPr/>
      <dgm:t>
        <a:bodyPr/>
        <a:lstStyle/>
        <a:p>
          <a:endParaRPr lang="en-US"/>
        </a:p>
      </dgm:t>
    </dgm:pt>
    <dgm:pt modelId="{652A8A44-C594-46EE-8965-7C63D2DB61C0}">
      <dgm:prSet/>
      <dgm:spPr/>
      <dgm:t>
        <a:bodyPr/>
        <a:lstStyle/>
        <a:p>
          <a:r>
            <a:rPr lang="en-US"/>
            <a:t>Have no agenda</a:t>
          </a:r>
        </a:p>
      </dgm:t>
    </dgm:pt>
    <dgm:pt modelId="{5B1DA5A7-20AB-4A80-B254-28D761C41B23}" type="parTrans" cxnId="{4EF907C1-F7F0-41FE-920D-11EA60441C00}">
      <dgm:prSet/>
      <dgm:spPr/>
      <dgm:t>
        <a:bodyPr/>
        <a:lstStyle/>
        <a:p>
          <a:endParaRPr lang="en-US"/>
        </a:p>
      </dgm:t>
    </dgm:pt>
    <dgm:pt modelId="{08DA5655-CDA7-45E7-8EAB-482F928B0AE3}" type="sibTrans" cxnId="{4EF907C1-F7F0-41FE-920D-11EA60441C00}">
      <dgm:prSet/>
      <dgm:spPr/>
      <dgm:t>
        <a:bodyPr/>
        <a:lstStyle/>
        <a:p>
          <a:endParaRPr lang="en-US"/>
        </a:p>
      </dgm:t>
    </dgm:pt>
    <dgm:pt modelId="{DFC62FEC-F63D-4000-9547-79B295893858}">
      <dgm:prSet/>
      <dgm:spPr/>
      <dgm:t>
        <a:bodyPr/>
        <a:lstStyle/>
        <a:p>
          <a:r>
            <a:rPr lang="en-US" dirty="0"/>
            <a:t>Never Minimize</a:t>
          </a:r>
        </a:p>
      </dgm:t>
    </dgm:pt>
    <dgm:pt modelId="{1577C8FD-6C1C-4D31-A843-E0E6611654D8}" type="parTrans" cxnId="{C4568380-4F5D-4736-9F27-85F0FDFBAAD9}">
      <dgm:prSet/>
      <dgm:spPr/>
      <dgm:t>
        <a:bodyPr/>
        <a:lstStyle/>
        <a:p>
          <a:endParaRPr lang="en-US"/>
        </a:p>
      </dgm:t>
    </dgm:pt>
    <dgm:pt modelId="{7A4F5840-EED6-4F80-9C85-568BD63FC446}" type="sibTrans" cxnId="{C4568380-4F5D-4736-9F27-85F0FDFBAAD9}">
      <dgm:prSet/>
      <dgm:spPr/>
      <dgm:t>
        <a:bodyPr/>
        <a:lstStyle/>
        <a:p>
          <a:endParaRPr lang="en-US"/>
        </a:p>
      </dgm:t>
    </dgm:pt>
    <dgm:pt modelId="{2CB18F3B-7288-4B11-B68E-C1F4502FEC7A}" type="pres">
      <dgm:prSet presAssocID="{16FF9359-AB78-4404-8DBB-410F50CE657A}" presName="vert0" presStyleCnt="0">
        <dgm:presLayoutVars>
          <dgm:dir/>
          <dgm:animOne val="branch"/>
          <dgm:animLvl val="lvl"/>
        </dgm:presLayoutVars>
      </dgm:prSet>
      <dgm:spPr/>
    </dgm:pt>
    <dgm:pt modelId="{0A675ADE-1DA7-4F8F-8544-1C5B9706EE20}" type="pres">
      <dgm:prSet presAssocID="{256A8CA5-5CC5-4068-A2B2-50F0DDA2F2B0}" presName="thickLine" presStyleLbl="alignNode1" presStyleIdx="0" presStyleCnt="6"/>
      <dgm:spPr/>
    </dgm:pt>
    <dgm:pt modelId="{054F54DB-F7A7-4D4D-825C-CC05B01022CF}" type="pres">
      <dgm:prSet presAssocID="{256A8CA5-5CC5-4068-A2B2-50F0DDA2F2B0}" presName="horz1" presStyleCnt="0"/>
      <dgm:spPr/>
    </dgm:pt>
    <dgm:pt modelId="{7660C2C5-CF61-4F02-8799-0ACC4F1CA047}" type="pres">
      <dgm:prSet presAssocID="{256A8CA5-5CC5-4068-A2B2-50F0DDA2F2B0}" presName="tx1" presStyleLbl="revTx" presStyleIdx="0" presStyleCnt="6"/>
      <dgm:spPr/>
    </dgm:pt>
    <dgm:pt modelId="{3ECA33D1-7BFE-484D-A3ED-170F1C914BF5}" type="pres">
      <dgm:prSet presAssocID="{256A8CA5-5CC5-4068-A2B2-50F0DDA2F2B0}" presName="vert1" presStyleCnt="0"/>
      <dgm:spPr/>
    </dgm:pt>
    <dgm:pt modelId="{79E2D56B-CF20-4E2F-938A-FB8F8E7EDA13}" type="pres">
      <dgm:prSet presAssocID="{DA45525B-8E0F-4756-986D-D9EAAE7C7CF6}" presName="thickLine" presStyleLbl="alignNode1" presStyleIdx="1" presStyleCnt="6"/>
      <dgm:spPr/>
    </dgm:pt>
    <dgm:pt modelId="{97372A67-B420-479B-8BD4-2337DD9C517E}" type="pres">
      <dgm:prSet presAssocID="{DA45525B-8E0F-4756-986D-D9EAAE7C7CF6}" presName="horz1" presStyleCnt="0"/>
      <dgm:spPr/>
    </dgm:pt>
    <dgm:pt modelId="{3FA01C36-3779-4E3B-9D32-97D9C9A8DDDF}" type="pres">
      <dgm:prSet presAssocID="{DA45525B-8E0F-4756-986D-D9EAAE7C7CF6}" presName="tx1" presStyleLbl="revTx" presStyleIdx="1" presStyleCnt="6"/>
      <dgm:spPr/>
    </dgm:pt>
    <dgm:pt modelId="{B5A06B95-3423-4097-AF65-C58F919DC3B2}" type="pres">
      <dgm:prSet presAssocID="{DA45525B-8E0F-4756-986D-D9EAAE7C7CF6}" presName="vert1" presStyleCnt="0"/>
      <dgm:spPr/>
    </dgm:pt>
    <dgm:pt modelId="{E99B7B76-3406-48F3-A305-C9947BF81E58}" type="pres">
      <dgm:prSet presAssocID="{EAFEB9A5-77BD-4693-AD52-368602FC1788}" presName="thickLine" presStyleLbl="alignNode1" presStyleIdx="2" presStyleCnt="6"/>
      <dgm:spPr/>
    </dgm:pt>
    <dgm:pt modelId="{E50987B1-9496-4E21-993F-C79187D1B975}" type="pres">
      <dgm:prSet presAssocID="{EAFEB9A5-77BD-4693-AD52-368602FC1788}" presName="horz1" presStyleCnt="0"/>
      <dgm:spPr/>
    </dgm:pt>
    <dgm:pt modelId="{E726E8AD-3D21-45DF-A63A-97D3177C7832}" type="pres">
      <dgm:prSet presAssocID="{EAFEB9A5-77BD-4693-AD52-368602FC1788}" presName="tx1" presStyleLbl="revTx" presStyleIdx="2" presStyleCnt="6"/>
      <dgm:spPr/>
    </dgm:pt>
    <dgm:pt modelId="{B64BF59C-A9A8-42E3-9C3B-42981A8DA514}" type="pres">
      <dgm:prSet presAssocID="{EAFEB9A5-77BD-4693-AD52-368602FC1788}" presName="vert1" presStyleCnt="0"/>
      <dgm:spPr/>
    </dgm:pt>
    <dgm:pt modelId="{88F5C3F4-692A-4B7B-96A9-E129CF89CC0B}" type="pres">
      <dgm:prSet presAssocID="{BED695E6-C6F4-4AAD-95A6-81EF801B0645}" presName="thickLine" presStyleLbl="alignNode1" presStyleIdx="3" presStyleCnt="6"/>
      <dgm:spPr/>
    </dgm:pt>
    <dgm:pt modelId="{B4F6E886-D140-4978-BD42-F823610295BD}" type="pres">
      <dgm:prSet presAssocID="{BED695E6-C6F4-4AAD-95A6-81EF801B0645}" presName="horz1" presStyleCnt="0"/>
      <dgm:spPr/>
    </dgm:pt>
    <dgm:pt modelId="{A7175FBB-92A6-4D62-AA23-88F0A5AA4C97}" type="pres">
      <dgm:prSet presAssocID="{BED695E6-C6F4-4AAD-95A6-81EF801B0645}" presName="tx1" presStyleLbl="revTx" presStyleIdx="3" presStyleCnt="6"/>
      <dgm:spPr/>
    </dgm:pt>
    <dgm:pt modelId="{EE4F6D14-D168-4BDE-AC90-BA368CB5ED52}" type="pres">
      <dgm:prSet presAssocID="{BED695E6-C6F4-4AAD-95A6-81EF801B0645}" presName="vert1" presStyleCnt="0"/>
      <dgm:spPr/>
    </dgm:pt>
    <dgm:pt modelId="{72CAC78E-234E-4A29-9C2C-7C897BE6BE6A}" type="pres">
      <dgm:prSet presAssocID="{652A8A44-C594-46EE-8965-7C63D2DB61C0}" presName="thickLine" presStyleLbl="alignNode1" presStyleIdx="4" presStyleCnt="6"/>
      <dgm:spPr/>
    </dgm:pt>
    <dgm:pt modelId="{F124CC2E-D3C8-4A34-B09A-1D5A73FD3A39}" type="pres">
      <dgm:prSet presAssocID="{652A8A44-C594-46EE-8965-7C63D2DB61C0}" presName="horz1" presStyleCnt="0"/>
      <dgm:spPr/>
    </dgm:pt>
    <dgm:pt modelId="{3B70C007-CA23-4D7B-A60A-6321509ACD5D}" type="pres">
      <dgm:prSet presAssocID="{652A8A44-C594-46EE-8965-7C63D2DB61C0}" presName="tx1" presStyleLbl="revTx" presStyleIdx="4" presStyleCnt="6"/>
      <dgm:spPr/>
    </dgm:pt>
    <dgm:pt modelId="{C5B799FB-0380-4847-97CD-C14E0EB2059C}" type="pres">
      <dgm:prSet presAssocID="{652A8A44-C594-46EE-8965-7C63D2DB61C0}" presName="vert1" presStyleCnt="0"/>
      <dgm:spPr/>
    </dgm:pt>
    <dgm:pt modelId="{AB6AAB22-0076-413E-B1DF-C903E6131EE2}" type="pres">
      <dgm:prSet presAssocID="{DFC62FEC-F63D-4000-9547-79B295893858}" presName="thickLine" presStyleLbl="alignNode1" presStyleIdx="5" presStyleCnt="6"/>
      <dgm:spPr/>
    </dgm:pt>
    <dgm:pt modelId="{CBB42F4C-6C63-42C4-A950-5157ABBDB5D7}" type="pres">
      <dgm:prSet presAssocID="{DFC62FEC-F63D-4000-9547-79B295893858}" presName="horz1" presStyleCnt="0"/>
      <dgm:spPr/>
    </dgm:pt>
    <dgm:pt modelId="{F1CBE7DB-393C-4255-9048-2CFA1EFDA016}" type="pres">
      <dgm:prSet presAssocID="{DFC62FEC-F63D-4000-9547-79B295893858}" presName="tx1" presStyleLbl="revTx" presStyleIdx="5" presStyleCnt="6"/>
      <dgm:spPr/>
    </dgm:pt>
    <dgm:pt modelId="{45F3CA75-6B91-4DE6-9FC7-51BA12F8CC66}" type="pres">
      <dgm:prSet presAssocID="{DFC62FEC-F63D-4000-9547-79B295893858}" presName="vert1" presStyleCnt="0"/>
      <dgm:spPr/>
    </dgm:pt>
  </dgm:ptLst>
  <dgm:cxnLst>
    <dgm:cxn modelId="{453C980C-96E6-4033-872B-ED51C4B21A8B}" type="presOf" srcId="{EAFEB9A5-77BD-4693-AD52-368602FC1788}" destId="{E726E8AD-3D21-45DF-A63A-97D3177C7832}" srcOrd="0" destOrd="0" presId="urn:microsoft.com/office/officeart/2008/layout/LinedList"/>
    <dgm:cxn modelId="{E5CAFB31-6F1C-4F70-9DE3-6D1CB77646B1}" type="presOf" srcId="{BED695E6-C6F4-4AAD-95A6-81EF801B0645}" destId="{A7175FBB-92A6-4D62-AA23-88F0A5AA4C97}" srcOrd="0" destOrd="0" presId="urn:microsoft.com/office/officeart/2008/layout/LinedList"/>
    <dgm:cxn modelId="{037EE23D-CB36-4158-8192-74A75A0FFCAC}" type="presOf" srcId="{16FF9359-AB78-4404-8DBB-410F50CE657A}" destId="{2CB18F3B-7288-4B11-B68E-C1F4502FEC7A}" srcOrd="0" destOrd="0" presId="urn:microsoft.com/office/officeart/2008/layout/LinedList"/>
    <dgm:cxn modelId="{F18B736D-21ED-4881-8D63-9765791CAAB5}" srcId="{16FF9359-AB78-4404-8DBB-410F50CE657A}" destId="{BED695E6-C6F4-4AAD-95A6-81EF801B0645}" srcOrd="3" destOrd="0" parTransId="{3876A1E9-15DF-4247-9C32-B5E650D33CFB}" sibTransId="{4FAD5B87-1D4F-4062-AE3D-816B101C6472}"/>
    <dgm:cxn modelId="{DDBE3959-B5B4-476E-AC5F-B516DCAB4526}" type="presOf" srcId="{DA45525B-8E0F-4756-986D-D9EAAE7C7CF6}" destId="{3FA01C36-3779-4E3B-9D32-97D9C9A8DDDF}" srcOrd="0" destOrd="0" presId="urn:microsoft.com/office/officeart/2008/layout/LinedList"/>
    <dgm:cxn modelId="{C4568380-4F5D-4736-9F27-85F0FDFBAAD9}" srcId="{16FF9359-AB78-4404-8DBB-410F50CE657A}" destId="{DFC62FEC-F63D-4000-9547-79B295893858}" srcOrd="5" destOrd="0" parTransId="{1577C8FD-6C1C-4D31-A843-E0E6611654D8}" sibTransId="{7A4F5840-EED6-4F80-9C85-568BD63FC446}"/>
    <dgm:cxn modelId="{E7377881-57D6-4034-985A-9A268D4AE0EF}" srcId="{16FF9359-AB78-4404-8DBB-410F50CE657A}" destId="{DA45525B-8E0F-4756-986D-D9EAAE7C7CF6}" srcOrd="1" destOrd="0" parTransId="{1011FBDD-9A89-463A-ACBE-F6B56C5D4D5F}" sibTransId="{56429E6A-1ECA-4277-A394-81FBC20CEEA4}"/>
    <dgm:cxn modelId="{ACFD0884-1598-4225-83B0-19BFEB14A6B2}" srcId="{16FF9359-AB78-4404-8DBB-410F50CE657A}" destId="{256A8CA5-5CC5-4068-A2B2-50F0DDA2F2B0}" srcOrd="0" destOrd="0" parTransId="{E5C5FCE9-C16A-48E9-851C-3C6D9CDDF38C}" sibTransId="{6A1056C5-38F4-4765-AC5C-1CD3DE8EAD40}"/>
    <dgm:cxn modelId="{6869B884-4B32-4D87-AE84-D5222C2D0147}" type="presOf" srcId="{DFC62FEC-F63D-4000-9547-79B295893858}" destId="{F1CBE7DB-393C-4255-9048-2CFA1EFDA016}" srcOrd="0" destOrd="0" presId="urn:microsoft.com/office/officeart/2008/layout/LinedList"/>
    <dgm:cxn modelId="{60299E8D-0425-4374-A88D-57FC09FC59B9}" type="presOf" srcId="{652A8A44-C594-46EE-8965-7C63D2DB61C0}" destId="{3B70C007-CA23-4D7B-A60A-6321509ACD5D}" srcOrd="0" destOrd="0" presId="urn:microsoft.com/office/officeart/2008/layout/LinedList"/>
    <dgm:cxn modelId="{B32E62BB-4F14-405A-9C8C-FBB213015C38}" srcId="{16FF9359-AB78-4404-8DBB-410F50CE657A}" destId="{EAFEB9A5-77BD-4693-AD52-368602FC1788}" srcOrd="2" destOrd="0" parTransId="{005E0301-0A9D-4462-ABBA-9D186E256EFB}" sibTransId="{AF8A8354-BDB5-4031-9406-274B2F839ABB}"/>
    <dgm:cxn modelId="{4EF907C1-F7F0-41FE-920D-11EA60441C00}" srcId="{16FF9359-AB78-4404-8DBB-410F50CE657A}" destId="{652A8A44-C594-46EE-8965-7C63D2DB61C0}" srcOrd="4" destOrd="0" parTransId="{5B1DA5A7-20AB-4A80-B254-28D761C41B23}" sibTransId="{08DA5655-CDA7-45E7-8EAB-482F928B0AE3}"/>
    <dgm:cxn modelId="{C6040FE8-E0B1-4E35-9B43-B5ECB1507B87}" type="presOf" srcId="{256A8CA5-5CC5-4068-A2B2-50F0DDA2F2B0}" destId="{7660C2C5-CF61-4F02-8799-0ACC4F1CA047}" srcOrd="0" destOrd="0" presId="urn:microsoft.com/office/officeart/2008/layout/LinedList"/>
    <dgm:cxn modelId="{CEB44C67-E297-4F43-AD60-565CED002D3A}" type="presParOf" srcId="{2CB18F3B-7288-4B11-B68E-C1F4502FEC7A}" destId="{0A675ADE-1DA7-4F8F-8544-1C5B9706EE20}" srcOrd="0" destOrd="0" presId="urn:microsoft.com/office/officeart/2008/layout/LinedList"/>
    <dgm:cxn modelId="{F7A9ED55-ACFE-4C20-B26F-B192D91FBBFB}" type="presParOf" srcId="{2CB18F3B-7288-4B11-B68E-C1F4502FEC7A}" destId="{054F54DB-F7A7-4D4D-825C-CC05B01022CF}" srcOrd="1" destOrd="0" presId="urn:microsoft.com/office/officeart/2008/layout/LinedList"/>
    <dgm:cxn modelId="{98386C3A-577F-46A6-8289-FE58AE991771}" type="presParOf" srcId="{054F54DB-F7A7-4D4D-825C-CC05B01022CF}" destId="{7660C2C5-CF61-4F02-8799-0ACC4F1CA047}" srcOrd="0" destOrd="0" presId="urn:microsoft.com/office/officeart/2008/layout/LinedList"/>
    <dgm:cxn modelId="{4E7422CD-BD78-45D9-8EA3-232E62662D16}" type="presParOf" srcId="{054F54DB-F7A7-4D4D-825C-CC05B01022CF}" destId="{3ECA33D1-7BFE-484D-A3ED-170F1C914BF5}" srcOrd="1" destOrd="0" presId="urn:microsoft.com/office/officeart/2008/layout/LinedList"/>
    <dgm:cxn modelId="{3CB74A7C-8897-40C4-92FB-BB7FB37D7344}" type="presParOf" srcId="{2CB18F3B-7288-4B11-B68E-C1F4502FEC7A}" destId="{79E2D56B-CF20-4E2F-938A-FB8F8E7EDA13}" srcOrd="2" destOrd="0" presId="urn:microsoft.com/office/officeart/2008/layout/LinedList"/>
    <dgm:cxn modelId="{59C1B897-F140-4F67-AFFF-56AC5EDDB2F7}" type="presParOf" srcId="{2CB18F3B-7288-4B11-B68E-C1F4502FEC7A}" destId="{97372A67-B420-479B-8BD4-2337DD9C517E}" srcOrd="3" destOrd="0" presId="urn:microsoft.com/office/officeart/2008/layout/LinedList"/>
    <dgm:cxn modelId="{39D7D975-EADB-47F3-9E89-BBE4DA7EA991}" type="presParOf" srcId="{97372A67-B420-479B-8BD4-2337DD9C517E}" destId="{3FA01C36-3779-4E3B-9D32-97D9C9A8DDDF}" srcOrd="0" destOrd="0" presId="urn:microsoft.com/office/officeart/2008/layout/LinedList"/>
    <dgm:cxn modelId="{CB858E24-AD34-4D30-BCA9-05F32F77FFE3}" type="presParOf" srcId="{97372A67-B420-479B-8BD4-2337DD9C517E}" destId="{B5A06B95-3423-4097-AF65-C58F919DC3B2}" srcOrd="1" destOrd="0" presId="urn:microsoft.com/office/officeart/2008/layout/LinedList"/>
    <dgm:cxn modelId="{09A9210D-6756-4C8B-BC6D-A62C6C98CB86}" type="presParOf" srcId="{2CB18F3B-7288-4B11-B68E-C1F4502FEC7A}" destId="{E99B7B76-3406-48F3-A305-C9947BF81E58}" srcOrd="4" destOrd="0" presId="urn:microsoft.com/office/officeart/2008/layout/LinedList"/>
    <dgm:cxn modelId="{EA3C3B5A-7FFD-41AE-A1B5-A22430C906FA}" type="presParOf" srcId="{2CB18F3B-7288-4B11-B68E-C1F4502FEC7A}" destId="{E50987B1-9496-4E21-993F-C79187D1B975}" srcOrd="5" destOrd="0" presId="urn:microsoft.com/office/officeart/2008/layout/LinedList"/>
    <dgm:cxn modelId="{97653FA3-0C78-4513-AF11-815667AB4FA5}" type="presParOf" srcId="{E50987B1-9496-4E21-993F-C79187D1B975}" destId="{E726E8AD-3D21-45DF-A63A-97D3177C7832}" srcOrd="0" destOrd="0" presId="urn:microsoft.com/office/officeart/2008/layout/LinedList"/>
    <dgm:cxn modelId="{6AEE9DFE-F8BB-4119-9717-48BFCE89EC43}" type="presParOf" srcId="{E50987B1-9496-4E21-993F-C79187D1B975}" destId="{B64BF59C-A9A8-42E3-9C3B-42981A8DA514}" srcOrd="1" destOrd="0" presId="urn:microsoft.com/office/officeart/2008/layout/LinedList"/>
    <dgm:cxn modelId="{1B25400F-2321-4025-A0A0-D8B1E538612F}" type="presParOf" srcId="{2CB18F3B-7288-4B11-B68E-C1F4502FEC7A}" destId="{88F5C3F4-692A-4B7B-96A9-E129CF89CC0B}" srcOrd="6" destOrd="0" presId="urn:microsoft.com/office/officeart/2008/layout/LinedList"/>
    <dgm:cxn modelId="{522F356B-9DAB-4134-96C2-17994340D7EE}" type="presParOf" srcId="{2CB18F3B-7288-4B11-B68E-C1F4502FEC7A}" destId="{B4F6E886-D140-4978-BD42-F823610295BD}" srcOrd="7" destOrd="0" presId="urn:microsoft.com/office/officeart/2008/layout/LinedList"/>
    <dgm:cxn modelId="{A3AC8ABC-949A-458D-9CE3-DD228CAEF25C}" type="presParOf" srcId="{B4F6E886-D140-4978-BD42-F823610295BD}" destId="{A7175FBB-92A6-4D62-AA23-88F0A5AA4C97}" srcOrd="0" destOrd="0" presId="urn:microsoft.com/office/officeart/2008/layout/LinedList"/>
    <dgm:cxn modelId="{2C8E0719-8DE8-46A6-A64F-EC42E2E2B4D5}" type="presParOf" srcId="{B4F6E886-D140-4978-BD42-F823610295BD}" destId="{EE4F6D14-D168-4BDE-AC90-BA368CB5ED52}" srcOrd="1" destOrd="0" presId="urn:microsoft.com/office/officeart/2008/layout/LinedList"/>
    <dgm:cxn modelId="{13A3D74D-93EB-470A-9A12-9CB963E3C914}" type="presParOf" srcId="{2CB18F3B-7288-4B11-B68E-C1F4502FEC7A}" destId="{72CAC78E-234E-4A29-9C2C-7C897BE6BE6A}" srcOrd="8" destOrd="0" presId="urn:microsoft.com/office/officeart/2008/layout/LinedList"/>
    <dgm:cxn modelId="{707309FB-C0CC-48CA-9608-9DF30DF67349}" type="presParOf" srcId="{2CB18F3B-7288-4B11-B68E-C1F4502FEC7A}" destId="{F124CC2E-D3C8-4A34-B09A-1D5A73FD3A39}" srcOrd="9" destOrd="0" presId="urn:microsoft.com/office/officeart/2008/layout/LinedList"/>
    <dgm:cxn modelId="{FC26D194-4B7C-4752-8477-9949A72CDB15}" type="presParOf" srcId="{F124CC2E-D3C8-4A34-B09A-1D5A73FD3A39}" destId="{3B70C007-CA23-4D7B-A60A-6321509ACD5D}" srcOrd="0" destOrd="0" presId="urn:microsoft.com/office/officeart/2008/layout/LinedList"/>
    <dgm:cxn modelId="{025B891A-4B43-4F67-B558-60EBDFA2DA68}" type="presParOf" srcId="{F124CC2E-D3C8-4A34-B09A-1D5A73FD3A39}" destId="{C5B799FB-0380-4847-97CD-C14E0EB2059C}" srcOrd="1" destOrd="0" presId="urn:microsoft.com/office/officeart/2008/layout/LinedList"/>
    <dgm:cxn modelId="{9728415A-B17D-4E30-BEFE-156833834800}" type="presParOf" srcId="{2CB18F3B-7288-4B11-B68E-C1F4502FEC7A}" destId="{AB6AAB22-0076-413E-B1DF-C903E6131EE2}" srcOrd="10" destOrd="0" presId="urn:microsoft.com/office/officeart/2008/layout/LinedList"/>
    <dgm:cxn modelId="{D74EB9DA-E251-4ACB-8283-B5C0A21821CD}" type="presParOf" srcId="{2CB18F3B-7288-4B11-B68E-C1F4502FEC7A}" destId="{CBB42F4C-6C63-42C4-A950-5157ABBDB5D7}" srcOrd="11" destOrd="0" presId="urn:microsoft.com/office/officeart/2008/layout/LinedList"/>
    <dgm:cxn modelId="{309B9850-9F40-45DD-B4B8-84D63E2E4A1D}" type="presParOf" srcId="{CBB42F4C-6C63-42C4-A950-5157ABBDB5D7}" destId="{F1CBE7DB-393C-4255-9048-2CFA1EFDA016}" srcOrd="0" destOrd="0" presId="urn:microsoft.com/office/officeart/2008/layout/LinedList"/>
    <dgm:cxn modelId="{B05AAA65-C8D3-4D3A-BEFA-3ABB504FA14A}" type="presParOf" srcId="{CBB42F4C-6C63-42C4-A950-5157ABBDB5D7}" destId="{45F3CA75-6B91-4DE6-9FC7-51BA12F8CC6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D64A6-9F5C-4C5C-972D-E4991A821485}">
      <dsp:nvSpPr>
        <dsp:cNvPr id="0" name=""/>
        <dsp:cNvSpPr/>
      </dsp:nvSpPr>
      <dsp:spPr>
        <a:xfrm>
          <a:off x="3201" y="998291"/>
          <a:ext cx="2285879" cy="14515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F6077-C8C0-4CA3-B3B6-F219DED990B0}">
      <dsp:nvSpPr>
        <dsp:cNvPr id="0" name=""/>
        <dsp:cNvSpPr/>
      </dsp:nvSpPr>
      <dsp:spPr>
        <a:xfrm>
          <a:off x="257188" y="1239579"/>
          <a:ext cx="2285879" cy="14515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Moral</a:t>
          </a:r>
        </a:p>
      </dsp:txBody>
      <dsp:txXfrm>
        <a:off x="299702" y="1282093"/>
        <a:ext cx="2200851" cy="1366505"/>
      </dsp:txXfrm>
    </dsp:sp>
    <dsp:sp modelId="{5B850A14-F592-42A4-8F27-06761C8782F1}">
      <dsp:nvSpPr>
        <dsp:cNvPr id="0" name=""/>
        <dsp:cNvSpPr/>
      </dsp:nvSpPr>
      <dsp:spPr>
        <a:xfrm>
          <a:off x="2797054" y="998291"/>
          <a:ext cx="2285879" cy="14515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5E0B4A-A1E9-4AA7-AAA0-FEA8B7FA59D9}">
      <dsp:nvSpPr>
        <dsp:cNvPr id="0" name=""/>
        <dsp:cNvSpPr/>
      </dsp:nvSpPr>
      <dsp:spPr>
        <a:xfrm>
          <a:off x="3051041" y="1239579"/>
          <a:ext cx="2285879" cy="14515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Legal</a:t>
          </a:r>
        </a:p>
      </dsp:txBody>
      <dsp:txXfrm>
        <a:off x="3093555" y="1282093"/>
        <a:ext cx="2200851" cy="1366505"/>
      </dsp:txXfrm>
    </dsp:sp>
    <dsp:sp modelId="{DEFDC40C-3271-469E-9140-A35C599D37BD}">
      <dsp:nvSpPr>
        <dsp:cNvPr id="0" name=""/>
        <dsp:cNvSpPr/>
      </dsp:nvSpPr>
      <dsp:spPr>
        <a:xfrm>
          <a:off x="5590907" y="998291"/>
          <a:ext cx="2285879" cy="14515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4CC39-8C12-4522-97D1-47F6EFD49D13}">
      <dsp:nvSpPr>
        <dsp:cNvPr id="0" name=""/>
        <dsp:cNvSpPr/>
      </dsp:nvSpPr>
      <dsp:spPr>
        <a:xfrm>
          <a:off x="5844894" y="1239579"/>
          <a:ext cx="2285879" cy="14515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Credibility</a:t>
          </a:r>
        </a:p>
      </dsp:txBody>
      <dsp:txXfrm>
        <a:off x="5887408" y="1282093"/>
        <a:ext cx="2200851" cy="1366505"/>
      </dsp:txXfrm>
    </dsp:sp>
    <dsp:sp modelId="{2DCBD3D8-DEF2-4C25-B67C-E40958FBDB9C}">
      <dsp:nvSpPr>
        <dsp:cNvPr id="0" name=""/>
        <dsp:cNvSpPr/>
      </dsp:nvSpPr>
      <dsp:spPr>
        <a:xfrm>
          <a:off x="8384760" y="998291"/>
          <a:ext cx="2285879" cy="14515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A618DC-19C9-4200-96A9-839E6E9E2E6B}">
      <dsp:nvSpPr>
        <dsp:cNvPr id="0" name=""/>
        <dsp:cNvSpPr/>
      </dsp:nvSpPr>
      <dsp:spPr>
        <a:xfrm>
          <a:off x="8638747" y="1239579"/>
          <a:ext cx="2285879" cy="145153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Protection of the chaplaincy  </a:t>
          </a:r>
        </a:p>
      </dsp:txBody>
      <dsp:txXfrm>
        <a:off x="8681261" y="1282093"/>
        <a:ext cx="2200851" cy="13665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7FA950-436D-4C57-AE89-B5BE3103CB6D}">
      <dsp:nvSpPr>
        <dsp:cNvPr id="0" name=""/>
        <dsp:cNvSpPr/>
      </dsp:nvSpPr>
      <dsp:spPr>
        <a:xfrm>
          <a:off x="380489" y="0"/>
          <a:ext cx="5530735" cy="5530735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82F44-921E-41FC-99AD-56DFC3F3C3C4}">
      <dsp:nvSpPr>
        <dsp:cNvPr id="0" name=""/>
        <dsp:cNvSpPr/>
      </dsp:nvSpPr>
      <dsp:spPr>
        <a:xfrm>
          <a:off x="905909" y="525419"/>
          <a:ext cx="2156986" cy="215698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Trust</a:t>
          </a:r>
        </a:p>
      </dsp:txBody>
      <dsp:txXfrm>
        <a:off x="1011204" y="630714"/>
        <a:ext cx="1946396" cy="1946396"/>
      </dsp:txXfrm>
    </dsp:sp>
    <dsp:sp modelId="{4F39A892-3B6C-450F-A685-181687EA4DD3}">
      <dsp:nvSpPr>
        <dsp:cNvPr id="0" name=""/>
        <dsp:cNvSpPr/>
      </dsp:nvSpPr>
      <dsp:spPr>
        <a:xfrm>
          <a:off x="3228818" y="525419"/>
          <a:ext cx="2156986" cy="2156986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Reputation</a:t>
          </a:r>
        </a:p>
      </dsp:txBody>
      <dsp:txXfrm>
        <a:off x="3334113" y="630714"/>
        <a:ext cx="1946396" cy="1946396"/>
      </dsp:txXfrm>
    </dsp:sp>
    <dsp:sp modelId="{3B282911-3721-4A42-9FE1-A293E7DA547E}">
      <dsp:nvSpPr>
        <dsp:cNvPr id="0" name=""/>
        <dsp:cNvSpPr/>
      </dsp:nvSpPr>
      <dsp:spPr>
        <a:xfrm>
          <a:off x="905909" y="2848328"/>
          <a:ext cx="2156986" cy="2156986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Effectiveness</a:t>
          </a:r>
        </a:p>
      </dsp:txBody>
      <dsp:txXfrm>
        <a:off x="1011204" y="2953623"/>
        <a:ext cx="1946396" cy="1946396"/>
      </dsp:txXfrm>
    </dsp:sp>
    <dsp:sp modelId="{5D4F0AF1-696E-4A40-B59A-ED6D1AEE2804}">
      <dsp:nvSpPr>
        <dsp:cNvPr id="0" name=""/>
        <dsp:cNvSpPr/>
      </dsp:nvSpPr>
      <dsp:spPr>
        <a:xfrm>
          <a:off x="3228818" y="2848328"/>
          <a:ext cx="2156986" cy="2156986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Promotion of chaplaincy</a:t>
          </a:r>
        </a:p>
      </dsp:txBody>
      <dsp:txXfrm>
        <a:off x="3334113" y="2953623"/>
        <a:ext cx="1946396" cy="1946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E5E33-75CC-4001-889A-FD2FE909F6A1}">
      <dsp:nvSpPr>
        <dsp:cNvPr id="0" name=""/>
        <dsp:cNvSpPr/>
      </dsp:nvSpPr>
      <dsp:spPr>
        <a:xfrm>
          <a:off x="1953914" y="171722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20F698-FECF-46F7-91BD-B1AB30E7E003}">
      <dsp:nvSpPr>
        <dsp:cNvPr id="0" name=""/>
        <dsp:cNvSpPr/>
      </dsp:nvSpPr>
      <dsp:spPr>
        <a:xfrm>
          <a:off x="765914" y="2617682"/>
          <a:ext cx="4320000" cy="90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You will usually be legally protected if you do</a:t>
          </a:r>
        </a:p>
      </dsp:txBody>
      <dsp:txXfrm>
        <a:off x="765914" y="2617682"/>
        <a:ext cx="4320000" cy="900000"/>
      </dsp:txXfrm>
    </dsp:sp>
    <dsp:sp modelId="{D2DF8BFA-60A7-47E6-AD2F-343229587976}">
      <dsp:nvSpPr>
        <dsp:cNvPr id="0" name=""/>
        <dsp:cNvSpPr/>
      </dsp:nvSpPr>
      <dsp:spPr>
        <a:xfrm>
          <a:off x="7029914" y="171722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3C2294-D4FF-4D03-ACC8-F7DA57FA6F55}">
      <dsp:nvSpPr>
        <dsp:cNvPr id="0" name=""/>
        <dsp:cNvSpPr/>
      </dsp:nvSpPr>
      <dsp:spPr>
        <a:xfrm>
          <a:off x="5841914" y="2617682"/>
          <a:ext cx="4320000" cy="90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You can be held legally liable if you don’t</a:t>
          </a:r>
        </a:p>
      </dsp:txBody>
      <dsp:txXfrm>
        <a:off x="5841914" y="2617682"/>
        <a:ext cx="4320000" cy="90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E43C7-5F19-4A90-9E8F-0477229B38FA}">
      <dsp:nvSpPr>
        <dsp:cNvPr id="0" name=""/>
        <dsp:cNvSpPr/>
      </dsp:nvSpPr>
      <dsp:spPr>
        <a:xfrm>
          <a:off x="0" y="15870"/>
          <a:ext cx="6900512" cy="1750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1) </a:t>
          </a:r>
          <a:r>
            <a:rPr lang="en-US" sz="4400" u="none" kern="1200" dirty="0"/>
            <a:t>the actual content, (the facts) 7%</a:t>
          </a:r>
        </a:p>
      </dsp:txBody>
      <dsp:txXfrm>
        <a:off x="85444" y="101314"/>
        <a:ext cx="6729624" cy="1579432"/>
      </dsp:txXfrm>
    </dsp:sp>
    <dsp:sp modelId="{9DAAAC38-C8CB-4846-BD96-D10517471719}">
      <dsp:nvSpPr>
        <dsp:cNvPr id="0" name=""/>
        <dsp:cNvSpPr/>
      </dsp:nvSpPr>
      <dsp:spPr>
        <a:xfrm>
          <a:off x="0" y="1892910"/>
          <a:ext cx="6900512" cy="175032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2) </a:t>
          </a:r>
          <a:r>
            <a:rPr lang="en-US" sz="4400" u="none" kern="1200" dirty="0"/>
            <a:t>the tone of the voice</a:t>
          </a:r>
          <a:r>
            <a:rPr lang="en-US" sz="4400" kern="1200" dirty="0"/>
            <a:t> 38%</a:t>
          </a:r>
        </a:p>
      </dsp:txBody>
      <dsp:txXfrm>
        <a:off x="85444" y="1978354"/>
        <a:ext cx="6729624" cy="1579432"/>
      </dsp:txXfrm>
    </dsp:sp>
    <dsp:sp modelId="{A925BD00-3E68-4701-9245-5DF50F0B5357}">
      <dsp:nvSpPr>
        <dsp:cNvPr id="0" name=""/>
        <dsp:cNvSpPr/>
      </dsp:nvSpPr>
      <dsp:spPr>
        <a:xfrm>
          <a:off x="0" y="3785820"/>
          <a:ext cx="6900512" cy="175032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3) </a:t>
          </a:r>
          <a:r>
            <a:rPr lang="en-US" sz="4400" u="none" kern="1200" dirty="0"/>
            <a:t>the nonverbal communication 55%</a:t>
          </a:r>
        </a:p>
      </dsp:txBody>
      <dsp:txXfrm>
        <a:off x="85444" y="3871264"/>
        <a:ext cx="6729624" cy="15794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75ADE-1DA7-4F8F-8544-1C5B9706EE20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60C2C5-CF61-4F02-8799-0ACC4F1CA047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Focused deliberate listening </a:t>
          </a:r>
        </a:p>
      </dsp:txBody>
      <dsp:txXfrm>
        <a:off x="0" y="2703"/>
        <a:ext cx="6900512" cy="921789"/>
      </dsp:txXfrm>
    </dsp:sp>
    <dsp:sp modelId="{79E2D56B-CF20-4E2F-938A-FB8F8E7EDA13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A01C36-3779-4E3B-9D32-97D9C9A8DDDF}">
      <dsp:nvSpPr>
        <dsp:cNvPr id="0" name=""/>
        <dsp:cNvSpPr/>
      </dsp:nvSpPr>
      <dsp:spPr>
        <a:xfrm>
          <a:off x="0" y="92449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Positive cues </a:t>
          </a:r>
        </a:p>
      </dsp:txBody>
      <dsp:txXfrm>
        <a:off x="0" y="924492"/>
        <a:ext cx="6900512" cy="921789"/>
      </dsp:txXfrm>
    </dsp:sp>
    <dsp:sp modelId="{E99B7B76-3406-48F3-A305-C9947BF81E58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26E8AD-3D21-45DF-A63A-97D3177C7832}">
      <dsp:nvSpPr>
        <dsp:cNvPr id="0" name=""/>
        <dsp:cNvSpPr/>
      </dsp:nvSpPr>
      <dsp:spPr>
        <a:xfrm>
          <a:off x="0" y="1846281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Reflection  </a:t>
          </a:r>
        </a:p>
      </dsp:txBody>
      <dsp:txXfrm>
        <a:off x="0" y="1846281"/>
        <a:ext cx="6900512" cy="921789"/>
      </dsp:txXfrm>
    </dsp:sp>
    <dsp:sp modelId="{88F5C3F4-692A-4B7B-96A9-E129CF89CC0B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75FBB-92A6-4D62-AA23-88F0A5AA4C97}">
      <dsp:nvSpPr>
        <dsp:cNvPr id="0" name=""/>
        <dsp:cNvSpPr/>
      </dsp:nvSpPr>
      <dsp:spPr>
        <a:xfrm>
          <a:off x="0" y="2768070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Avoid simple questions</a:t>
          </a:r>
        </a:p>
      </dsp:txBody>
      <dsp:txXfrm>
        <a:off x="0" y="2768070"/>
        <a:ext cx="6900512" cy="921789"/>
      </dsp:txXfrm>
    </dsp:sp>
    <dsp:sp modelId="{72CAC78E-234E-4A29-9C2C-7C897BE6BE6A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70C007-CA23-4D7B-A60A-6321509ACD5D}">
      <dsp:nvSpPr>
        <dsp:cNvPr id="0" name=""/>
        <dsp:cNvSpPr/>
      </dsp:nvSpPr>
      <dsp:spPr>
        <a:xfrm>
          <a:off x="0" y="368985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Have no agenda</a:t>
          </a:r>
        </a:p>
      </dsp:txBody>
      <dsp:txXfrm>
        <a:off x="0" y="3689859"/>
        <a:ext cx="6900512" cy="921789"/>
      </dsp:txXfrm>
    </dsp:sp>
    <dsp:sp modelId="{AB6AAB22-0076-413E-B1DF-C903E6131EE2}">
      <dsp:nvSpPr>
        <dsp:cNvPr id="0" name=""/>
        <dsp:cNvSpPr/>
      </dsp:nvSpPr>
      <dsp:spPr>
        <a:xfrm>
          <a:off x="0" y="4611648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CBE7DB-393C-4255-9048-2CFA1EFDA016}">
      <dsp:nvSpPr>
        <dsp:cNvPr id="0" name=""/>
        <dsp:cNvSpPr/>
      </dsp:nvSpPr>
      <dsp:spPr>
        <a:xfrm>
          <a:off x="0" y="461164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Never Minimize</a:t>
          </a:r>
        </a:p>
      </dsp:txBody>
      <dsp:txXfrm>
        <a:off x="0" y="4611648"/>
        <a:ext cx="6900512" cy="921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6031A-A52C-4468-989A-7A0F6C38F7C2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02072-5979-4A64-9D9B-78272DAAA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8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more visual way to look at the 3 components in perspective.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202072-5979-4A64-9D9B-78272DAAAAB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98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61A71-11E2-AE69-2E37-38983FC10A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20462F-2993-2EC0-361F-629A2C635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A5F7E-F462-5C29-5CD2-274B5B3B0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86AAB-CC50-45FF-80A7-571B4FF1B39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9F755-D89B-4071-A60C-C83E0F43A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57817-DB95-2D57-742B-4B61AE31C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5FD8-ACD3-439B-8CA7-76A3060F7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6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59CDF-7DC6-83B3-8C8D-F29FE4A7E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CACA95-CFCD-A050-3981-FD6E57B93B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E7666-902F-4B29-2DDB-79BB6555F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86AAB-CC50-45FF-80A7-571B4FF1B39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5548C-5AA3-3DB0-C303-7E56DE4F5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CC5E9-64B9-41E6-54CE-750C9B4DA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5FD8-ACD3-439B-8CA7-76A3060F7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35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682EB0-0D80-AC65-BC4A-D77FF28B9C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9EABB0-D1E6-0B87-D523-E6CD39BAD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0828B5-4F10-A06D-9DD8-4F4D91D37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86AAB-CC50-45FF-80A7-571B4FF1B39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8DE95-A172-B1E5-0D46-84F163CB8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CD07B-99C8-AD78-3785-D02FF00DF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5FD8-ACD3-439B-8CA7-76A3060F7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515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EE17B-AFC1-AEEF-C95F-9E88B3E28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2990A-9280-9264-6FDD-88EE177DF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870FB-F6D0-2AF6-E888-C20EDE553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86AAB-CC50-45FF-80A7-571B4FF1B39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E4BE2-EA54-818A-C902-496D9660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60751-0F62-6995-68A3-7A75F8EB5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5FD8-ACD3-439B-8CA7-76A3060F7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095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6AC93-997C-0471-6A98-9791CCED5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1307E5-8D7E-F05E-5D0E-DC1312518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F2B57-A2BF-D4C2-EBAF-B9B208D5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86AAB-CC50-45FF-80A7-571B4FF1B39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70D75-945D-2DF3-8D23-CA8747096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3FF2-4F97-101A-2958-46D7DA625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5FD8-ACD3-439B-8CA7-76A3060F7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551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D3CAD-0FE3-A0BB-77EA-F1818C9AC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28355-E74F-0CFA-FB44-E8B6C9324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658A3B-D32E-7047-4AAB-83361EE25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0EBD3-53A9-98F2-3095-1F223E5F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86AAB-CC50-45FF-80A7-571B4FF1B39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B16B7-8D79-AFB4-28B3-0D2F21ED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BAF9C2-EFCA-3620-FA7B-EE7DE53D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5FD8-ACD3-439B-8CA7-76A3060F7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008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B7870-A4BB-C1DF-9198-D7CAB0CB5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D45C64-9B6A-1B0B-E623-F50B3578A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5526C6-E613-2243-0544-A10AE6E27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EA066-9FF2-2136-E10D-2D1A8FF8EC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95D5E9-C336-295B-8308-E944B31E8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69EA7E-21EB-B556-E5AF-0A1A1D97F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86AAB-CC50-45FF-80A7-571B4FF1B39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B09C5F-CD29-D356-5BA0-F941A298C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047C41-891F-56A2-5463-563051705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5FD8-ACD3-439B-8CA7-76A3060F7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035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14F9D-F60F-915D-32CB-7E87198F5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16D269-5F1C-204B-48C0-E7496D3C0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86AAB-CC50-45FF-80A7-571B4FF1B39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9C054B-AD1E-1732-CE64-331F9A5FA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A1F883-CB0E-D2DF-A067-BD8E5D4C3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5FD8-ACD3-439B-8CA7-76A3060F7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1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2E501D-FB60-A146-A3D4-02E0EB7E2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86AAB-CC50-45FF-80A7-571B4FF1B39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58C233-F152-7181-C769-FD0300E6E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EC490F-D168-2509-7F10-1216CABC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5FD8-ACD3-439B-8CA7-76A3060F7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2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60B58-7785-9E9A-3F3E-F20178525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AEF7E-F5E7-16DD-A46D-09DFF673A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3290B9-7F77-9DCF-4BBC-2F8F4C390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30E8A9-FDE0-F97D-01CA-BFF819F2D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86AAB-CC50-45FF-80A7-571B4FF1B39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BCC5AE-37DE-3A9C-106A-3E82A8094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2BD0A7-4C3F-933E-7FC4-CC814DF04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5FD8-ACD3-439B-8CA7-76A3060F7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2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40217-C50C-CD32-A32C-91282DE1C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C2B5B7-A35C-A9AE-3D63-F942CB8919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3BB5DC-242A-103F-BD2D-4A263C3CD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F3595B-EF33-105E-FD3E-AECD46268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86AAB-CC50-45FF-80A7-571B4FF1B39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485B93-88C4-7C9C-2DB4-D68E332A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8EC1B6-2A33-1535-2C56-492EEE807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5FD8-ACD3-439B-8CA7-76A3060F7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23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CAF389-BD3F-5B39-2FA7-17D12BC18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A5091B-A3AA-C7B0-22CA-389FE9B08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88509-8682-DB54-61FB-D925D0DF7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86AAB-CC50-45FF-80A7-571B4FF1B399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1FC9F-8A55-B518-03C9-9248E5501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F270D-B69B-BCD2-F724-32CA5FF7D0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05FD8-ACD3-439B-8CA7-76A3060F7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20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sv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question-mark-question-response-1019820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mcenter.com/non-disclosure-agreement/confidentiality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5CE441-BA50-A352-6DF8-3B02FB610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391" y="2481710"/>
            <a:ext cx="5577946" cy="240597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VFW Chaplains Training</a:t>
            </a:r>
            <a:br>
              <a:rPr lang="en-US" sz="5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5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b="1" dirty="0">
                <a:solidFill>
                  <a:srgbClr val="FFFF00"/>
                </a:solidFill>
              </a:rPr>
              <a:t>C</a:t>
            </a:r>
            <a:r>
              <a:rPr lang="en-US" sz="5000" b="1" kern="12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onfidentiality &amp; Communication </a:t>
            </a:r>
            <a:br>
              <a:rPr lang="en-US" sz="5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5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18EB7FD-0B98-1AC6-2784-72E45CD093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" b="469"/>
          <a:stretch/>
        </p:blipFill>
        <p:spPr>
          <a:xfrm>
            <a:off x="7674428" y="1722577"/>
            <a:ext cx="3423220" cy="3412846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49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AAB6DF-677A-8A51-58E1-BE0B1349A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When in doubt report it!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9B0FB33-EF07-51B5-0449-84BBD552D5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194255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5458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7" name="Rectangle 2076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What is HIPAA?">
            <a:extLst>
              <a:ext uri="{FF2B5EF4-FFF2-40B4-BE49-F238E27FC236}">
                <a16:creationId xmlns:a16="http://schemas.microsoft.com/office/drawing/2014/main" id="{FCA6EC13-9130-D557-1A93-844ECAE42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0920" y="415765"/>
            <a:ext cx="3876165" cy="198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D7FB95-CFD0-026C-539C-AFDA87D4A049}"/>
              </a:ext>
            </a:extLst>
          </p:cNvPr>
          <p:cNvSpPr txBox="1"/>
          <p:nvPr/>
        </p:nvSpPr>
        <p:spPr>
          <a:xfrm>
            <a:off x="1299991" y="2804401"/>
            <a:ext cx="10190602" cy="3197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Don’t share any personal information without their, or family’s, permission.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Ask if you can share </a:t>
            </a:r>
          </a:p>
        </p:txBody>
      </p:sp>
      <p:sp>
        <p:nvSpPr>
          <p:cNvPr id="2079" name="Rectangle 2078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1" name="Rectangle 2080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00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ommunication is important in all families">
            <a:extLst>
              <a:ext uri="{FF2B5EF4-FFF2-40B4-BE49-F238E27FC236}">
                <a16:creationId xmlns:a16="http://schemas.microsoft.com/office/drawing/2014/main" id="{AAD63DB8-857A-78D0-FC82-3642ED07F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084" y="643467"/>
            <a:ext cx="6963831" cy="5571065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D634CA-5A71-D3DE-4FF0-29258F055A61}"/>
              </a:ext>
            </a:extLst>
          </p:cNvPr>
          <p:cNvSpPr txBox="1"/>
          <p:nvPr/>
        </p:nvSpPr>
        <p:spPr>
          <a:xfrm>
            <a:off x="5419371" y="2787524"/>
            <a:ext cx="13532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101</a:t>
            </a:r>
          </a:p>
        </p:txBody>
      </p:sp>
    </p:spTree>
    <p:extLst>
      <p:ext uri="{BB962C8B-B14F-4D97-AF65-F5344CB8AC3E}">
        <p14:creationId xmlns:p14="http://schemas.microsoft.com/office/powerpoint/2010/main" val="792630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5E7C65-053B-7F22-CB82-A646C95D2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br>
              <a:rPr lang="en-US" sz="3800" dirty="0"/>
            </a:br>
            <a:r>
              <a:rPr lang="en-US" sz="3800" b="1" dirty="0"/>
              <a:t>THE WAYS WE COMMUNICATE </a:t>
            </a:r>
            <a:br>
              <a:rPr lang="en-US" sz="3800" dirty="0"/>
            </a:br>
            <a:r>
              <a:rPr lang="en-US" sz="3800" i="1" dirty="0"/>
              <a:t>Every message has three components</a:t>
            </a:r>
            <a:br>
              <a:rPr lang="en-US" sz="3800" dirty="0"/>
            </a:br>
            <a:br>
              <a:rPr lang="en-US" sz="3800" dirty="0"/>
            </a:br>
            <a:endParaRPr lang="en-US" sz="38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F96A3A9-2D60-44CC-5A64-5BAACBF1D1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845193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5721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9200CB-58E9-F17F-DCC1-21E6FEBED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361" y="643467"/>
            <a:ext cx="6105278" cy="55710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EC6A5BA-1A00-863E-5AB6-FB021562638D}"/>
              </a:ext>
            </a:extLst>
          </p:cNvPr>
          <p:cNvSpPr txBox="1"/>
          <p:nvPr/>
        </p:nvSpPr>
        <p:spPr>
          <a:xfrm>
            <a:off x="3966072" y="3007605"/>
            <a:ext cx="21299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nonverbal</a:t>
            </a:r>
          </a:p>
          <a:p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C78C79-564D-C31E-DB1C-72EEA22AE5A5}"/>
              </a:ext>
            </a:extLst>
          </p:cNvPr>
          <p:cNvSpPr txBox="1"/>
          <p:nvPr/>
        </p:nvSpPr>
        <p:spPr>
          <a:xfrm>
            <a:off x="6661340" y="3068866"/>
            <a:ext cx="1696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tone</a:t>
            </a:r>
          </a:p>
          <a:p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8ECC16-0256-726E-5A70-F458700ACE2D}"/>
              </a:ext>
            </a:extLst>
          </p:cNvPr>
          <p:cNvSpPr txBox="1"/>
          <p:nvPr/>
        </p:nvSpPr>
        <p:spPr>
          <a:xfrm>
            <a:off x="6092135" y="1311008"/>
            <a:ext cx="1604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words</a:t>
            </a:r>
          </a:p>
        </p:txBody>
      </p:sp>
    </p:spTree>
    <p:extLst>
      <p:ext uri="{BB962C8B-B14F-4D97-AF65-F5344CB8AC3E}">
        <p14:creationId xmlns:p14="http://schemas.microsoft.com/office/powerpoint/2010/main" val="505307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80FB04-E2F6-5747-BF65-330977E51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br>
              <a:rPr lang="en-US" sz="5400" dirty="0"/>
            </a:br>
            <a:r>
              <a:rPr lang="en-US" sz="5400" dirty="0"/>
              <a:t>Active Listening skills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37CA1FD-9E09-36D5-20CC-497F68298B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847912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Ear with solid fill">
            <a:extLst>
              <a:ext uri="{FF2B5EF4-FFF2-40B4-BE49-F238E27FC236}">
                <a16:creationId xmlns:a16="http://schemas.microsoft.com/office/drawing/2014/main" id="{F125739F-09DD-C8B0-6275-110D4B1405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1182" y="395691"/>
            <a:ext cx="2225406" cy="222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1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3D black question marks with one yellow question mark">
            <a:extLst>
              <a:ext uri="{FF2B5EF4-FFF2-40B4-BE49-F238E27FC236}">
                <a16:creationId xmlns:a16="http://schemas.microsoft.com/office/drawing/2014/main" id="{FCF21C3A-0083-8E58-5EEA-6459B354A76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28990" r="6122" b="1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327BC1-BDAC-80BD-3D5C-EEDA92DA6A96}"/>
              </a:ext>
            </a:extLst>
          </p:cNvPr>
          <p:cNvSpPr txBox="1"/>
          <p:nvPr/>
        </p:nvSpPr>
        <p:spPr>
          <a:xfrm>
            <a:off x="1524000" y="1122362"/>
            <a:ext cx="9144000" cy="29005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OPEN AND CLOSED QUESTIONS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04523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C75CA-A726-E2FF-09E1-C1B67626E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14657" cy="1325563"/>
          </a:xfrm>
        </p:spPr>
        <p:txBody>
          <a:bodyPr/>
          <a:lstStyle/>
          <a:p>
            <a:r>
              <a:rPr lang="en-US" b="1" dirty="0"/>
              <a:t>Prayers Revisions in Podium Edition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1F817-0813-F1B0-FBB6-978E91826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206511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600">
                <a:latin typeface="Times New Roman" panose="02020603050405020304" pitchFamily="18" charset="0"/>
                <a:ea typeface="Aptos" panose="020B0004020202020204" pitchFamily="34" charset="0"/>
              </a:rPr>
              <a:t>…………without </a:t>
            </a:r>
            <a:r>
              <a:rPr lang="en-US" sz="3600" strike="sngStrike" dirty="0">
                <a:latin typeface="Times New Roman" panose="02020603050405020304" pitchFamily="18" charset="0"/>
                <a:ea typeface="Aptos" panose="020B0004020202020204" pitchFamily="34" charset="0"/>
              </a:rPr>
              <a:t>Thee</a:t>
            </a:r>
            <a:r>
              <a:rPr lang="en-US" sz="3600" dirty="0"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You</a:t>
            </a:r>
            <a:r>
              <a:rPr lang="en-US" sz="3600" dirty="0">
                <a:latin typeface="Times New Roman" panose="02020603050405020304" pitchFamily="18" charset="0"/>
                <a:ea typeface="Aptos" panose="020B0004020202020204" pitchFamily="34" charset="0"/>
              </a:rPr>
              <a:t> our efforts are vain. Continue </a:t>
            </a:r>
            <a:r>
              <a:rPr lang="en-US" sz="3600" strike="sngStrike" dirty="0">
                <a:latin typeface="Times New Roman" panose="02020603050405020304" pitchFamily="18" charset="0"/>
                <a:ea typeface="Aptos" panose="020B0004020202020204" pitchFamily="34" charset="0"/>
              </a:rPr>
              <a:t>Thy</a:t>
            </a:r>
            <a:r>
              <a:rPr lang="en-US" sz="3600" dirty="0"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Your</a:t>
            </a:r>
            <a:r>
              <a:rPr lang="en-US" sz="3600" dirty="0">
                <a:latin typeface="Times New Roman" panose="02020603050405020304" pitchFamily="18" charset="0"/>
                <a:ea typeface="Aptos" panose="020B0004020202020204" pitchFamily="34" charset="0"/>
              </a:rPr>
              <a:t> blessings upon us and our families, </a:t>
            </a:r>
            <a:r>
              <a:rPr lang="en-US" sz="3600" strike="sngStrike" dirty="0">
                <a:latin typeface="Times New Roman" panose="02020603050405020304" pitchFamily="18" charset="0"/>
                <a:ea typeface="Aptos" panose="020B0004020202020204" pitchFamily="34" charset="0"/>
              </a:rPr>
              <a:t>we pray Thee,</a:t>
            </a:r>
            <a:r>
              <a:rPr lang="en-US" sz="3600" strike="sngStrike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.</a:t>
            </a:r>
            <a:r>
              <a:rPr lang="en-US" sz="3600" dirty="0">
                <a:latin typeface="Times New Roman" panose="02020603050405020304" pitchFamily="18" charset="0"/>
                <a:ea typeface="Aptos" panose="020B0004020202020204" pitchFamily="34" charset="0"/>
              </a:rPr>
              <a:t> and guide us during our deliberations. We </a:t>
            </a:r>
            <a:r>
              <a:rPr lang="en-US" sz="3600" strike="sngStrike" dirty="0">
                <a:latin typeface="Times New Roman" panose="02020603050405020304" pitchFamily="18" charset="0"/>
                <a:ea typeface="Aptos" panose="020B0004020202020204" pitchFamily="34" charset="0"/>
              </a:rPr>
              <a:t>beseech Thee,</a:t>
            </a:r>
            <a:r>
              <a:rPr lang="en-US" sz="3600" dirty="0">
                <a:latin typeface="Times New Roman" panose="02020603050405020304" pitchFamily="18" charset="0"/>
                <a:ea typeface="Aptos" panose="020B0004020202020204" pitchFamily="34" charset="0"/>
              </a:rPr>
              <a:t> 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ask You </a:t>
            </a:r>
            <a:r>
              <a:rPr lang="en-US" sz="3600" dirty="0">
                <a:latin typeface="Times New Roman" panose="02020603050405020304" pitchFamily="18" charset="0"/>
                <a:ea typeface="Aptos" panose="020B0004020202020204" pitchFamily="34" charset="0"/>
              </a:rPr>
              <a:t>O God, to bless the dependents of our departed comrades</a:t>
            </a:r>
            <a:endParaRPr lang="en-US" sz="3600" dirty="0"/>
          </a:p>
          <a:p>
            <a:endParaRPr lang="en-US" dirty="0"/>
          </a:p>
        </p:txBody>
      </p:sp>
      <p:pic>
        <p:nvPicPr>
          <p:cNvPr id="6" name="Picture 5" descr="VFW Store - VFW Podium Edition, Bylaws">
            <a:extLst>
              <a:ext uri="{FF2B5EF4-FFF2-40B4-BE49-F238E27FC236}">
                <a16:creationId xmlns:a16="http://schemas.microsoft.com/office/drawing/2014/main" id="{F8F9468C-9600-1A4C-FBDA-CB79AF8CA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427" y="212952"/>
            <a:ext cx="2421392" cy="242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191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F09D0-0DCE-B0A3-0A8B-DD96CE570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>
                <a:solidFill>
                  <a:srgbClr val="FF0000"/>
                </a:solidFill>
              </a:rPr>
              <a:t>Prayers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D5CE9-FC83-5E2C-4ABF-C698B956E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72" y="1858283"/>
            <a:ext cx="10515600" cy="4803774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/>
              <a:t>Changes to Podium Edition</a:t>
            </a:r>
          </a:p>
          <a:p>
            <a:pPr marL="742950" indent="-742950">
              <a:lnSpc>
                <a:spcPct val="100000"/>
              </a:lnSpc>
              <a:buFont typeface="+mj-lt"/>
              <a:buAutoNum type="arabicPeriod"/>
            </a:pPr>
            <a:r>
              <a:rPr lang="en-US" sz="3600"/>
              <a:t>Options:  a. use verbatim,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600"/>
              <a:t>                         b. modify prayers 	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600"/>
              <a:t>                         c. write your own </a:t>
            </a:r>
          </a:p>
          <a:p>
            <a:pPr marL="0" indent="0">
              <a:buNone/>
            </a:pPr>
            <a:r>
              <a:rPr lang="en-US" sz="3600"/>
              <a:t>3.    Always be prepared</a:t>
            </a:r>
          </a:p>
          <a:p>
            <a:pPr marL="0" indent="0">
              <a:buNone/>
            </a:pPr>
            <a:r>
              <a:rPr lang="en-US" sz="3600"/>
              <a:t>4.    Shorter is better</a:t>
            </a:r>
            <a:endParaRPr lang="en-US" sz="3600" dirty="0"/>
          </a:p>
        </p:txBody>
      </p:sp>
      <p:pic>
        <p:nvPicPr>
          <p:cNvPr id="4" name="Picture 3" descr="Praying Hands - Praying Hands Clipart ...">
            <a:extLst>
              <a:ext uri="{FF2B5EF4-FFF2-40B4-BE49-F238E27FC236}">
                <a16:creationId xmlns:a16="http://schemas.microsoft.com/office/drawing/2014/main" id="{3D1B62B0-99CF-F512-6256-1106648F4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8470" y="1203853"/>
            <a:ext cx="2588759" cy="413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889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2059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2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Sending a Thank You Letter Could Cost You Your Job | The Red Ink">
            <a:extLst>
              <a:ext uri="{FF2B5EF4-FFF2-40B4-BE49-F238E27FC236}">
                <a16:creationId xmlns:a16="http://schemas.microsoft.com/office/drawing/2014/main" id="{1497EBFB-D055-F9F0-6E4C-07AF41505F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3" r="-2" b="443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 up of a badge&#10;&#10;Description automatically generated">
            <a:extLst>
              <a:ext uri="{FF2B5EF4-FFF2-40B4-BE49-F238E27FC236}">
                <a16:creationId xmlns:a16="http://schemas.microsoft.com/office/drawing/2014/main" id="{060F3D49-517B-EB60-F948-A82EC0658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146" y="1845128"/>
            <a:ext cx="28575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4ADB7C-A7F4-ABDA-00B5-2A482014AC75}"/>
              </a:ext>
            </a:extLst>
          </p:cNvPr>
          <p:cNvSpPr txBox="1"/>
          <p:nvPr/>
        </p:nvSpPr>
        <p:spPr>
          <a:xfrm>
            <a:off x="5467350" y="478442"/>
            <a:ext cx="6083299" cy="27636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Chaplains Workshop                        </a:t>
            </a:r>
            <a:r>
              <a:rPr lang="en-US" sz="3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17 June 2026  12:30-14:00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Department of CA Convention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417D8B-FA1B-F82A-12CE-99C8B0748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3084" y="1432109"/>
            <a:ext cx="3596919" cy="36199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40360F-8DBC-8FF5-8116-BE914C985264}"/>
              </a:ext>
            </a:extLst>
          </p:cNvPr>
          <p:cNvSpPr txBox="1"/>
          <p:nvPr/>
        </p:nvSpPr>
        <p:spPr>
          <a:xfrm>
            <a:off x="5040630" y="2423160"/>
            <a:ext cx="7024371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FF00">
                    <a:alpha val="80000"/>
                  </a:srgbClr>
                </a:solidFill>
                <a:latin typeface="+mj-lt"/>
              </a:rPr>
              <a:t>Effective Communication Principles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FF00">
                    <a:alpha val="80000"/>
                  </a:srgbClr>
                </a:solidFill>
                <a:latin typeface="+mj-lt"/>
              </a:rPr>
              <a:t>Confidentiality Guidelines   &amp; Laws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FF00">
                    <a:alpha val="80000"/>
                  </a:srgbClr>
                </a:solidFill>
                <a:latin typeface="+mj-lt"/>
              </a:rPr>
              <a:t>Update on Prayers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FFFF00">
                    <a:alpha val="80000"/>
                  </a:srgbClr>
                </a:solidFill>
                <a:latin typeface="+mj-lt"/>
              </a:rPr>
              <a:t>Q&amp;A Session</a:t>
            </a:r>
          </a:p>
        </p:txBody>
      </p:sp>
    </p:spTree>
    <p:extLst>
      <p:ext uri="{BB962C8B-B14F-4D97-AF65-F5344CB8AC3E}">
        <p14:creationId xmlns:p14="http://schemas.microsoft.com/office/powerpoint/2010/main" val="2811450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/>
              <a:t>				</a:t>
            </a:r>
            <a:r>
              <a:rPr lang="en-US" sz="5000" b="1"/>
              <a:t>Questions?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5AA173AA-C900-4543-6DC3-B6BFEDCEDD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-1" b="242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182187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3C82F8-7F67-4265-D11E-4D6687C155C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0058" b="1045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92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A440EA-2F53-2A04-C843-554F36633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6000" b="1" dirty="0">
                <a:solidFill>
                  <a:srgbClr val="FFFFFF"/>
                </a:solidFill>
              </a:rPr>
              <a:t>Confidentiality Issues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C7C85E10-4322-2AE7-5F3A-4D2AF4E5C6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0798548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0325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C3A7FA-30CB-D18C-2CC7-84844B564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6" y="643467"/>
            <a:ext cx="3701270" cy="5571066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FFFF"/>
                </a:solidFill>
              </a:rPr>
              <a:t>confidentiality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127EE4B-4BD5-369B-1A63-87350F2ED4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076549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rrow: Right 3">
            <a:extLst>
              <a:ext uri="{FF2B5EF4-FFF2-40B4-BE49-F238E27FC236}">
                <a16:creationId xmlns:a16="http://schemas.microsoft.com/office/drawing/2014/main" id="{FB91DB54-E8FE-812D-B2A9-F8B390D51A67}"/>
              </a:ext>
            </a:extLst>
          </p:cNvPr>
          <p:cNvSpPr/>
          <p:nvPr/>
        </p:nvSpPr>
        <p:spPr>
          <a:xfrm>
            <a:off x="3877542" y="3186629"/>
            <a:ext cx="4285956" cy="48474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09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A075A6-09F0-0AA7-AB98-2F350A118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What is Mandated reporting?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2AD58-4DDF-0A3F-AD53-3EDB4B59D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000" dirty="0"/>
              <a:t>the legal obligation for certain professionals to report suspected abuse or neglect of children, elders, or dependent adults</a:t>
            </a: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71413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4AD2BD-CFCB-A0FB-6CDA-DFD2BAD16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What must be reported?</a:t>
            </a:r>
            <a:br>
              <a:rPr lang="en-US" dirty="0">
                <a:solidFill>
                  <a:srgbClr val="FFFFFF"/>
                </a:solidFill>
              </a:rPr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5E44F-DA5B-0AEE-A7B5-2A90C345A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046" y="1983036"/>
            <a:ext cx="11127035" cy="4395730"/>
          </a:xfrm>
        </p:spPr>
        <p:txBody>
          <a:bodyPr anchor="ctr">
            <a:normAutofit/>
          </a:bodyPr>
          <a:lstStyle/>
          <a:p>
            <a:r>
              <a:rPr lang="en-US" sz="3600" b="1" dirty="0"/>
              <a:t>Child abuse:</a:t>
            </a:r>
            <a:r>
              <a:rPr lang="en-US" sz="3600" dirty="0"/>
              <a:t> This includes physical, sexual, and emotional abuse, as well as neglect. </a:t>
            </a:r>
          </a:p>
          <a:p>
            <a:r>
              <a:rPr lang="en-US" sz="3600" b="1" dirty="0"/>
              <a:t>Elder and dependent adult abuse:</a:t>
            </a:r>
            <a:r>
              <a:rPr lang="en-US" sz="3600" dirty="0"/>
              <a:t> This includes abuse, neglect, and financial exploitation of individuals who are 65 or older, or adults who are 18-64 with physical or mental limitations that restrict their ability to protect themselves. 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30253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CCC0DA-5E4B-D2E6-C659-EE79DCCE9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Who are mandated reporters?</a:t>
            </a:r>
            <a:br>
              <a:rPr lang="en-US" dirty="0">
                <a:solidFill>
                  <a:srgbClr val="FFFFFF"/>
                </a:solidFill>
              </a:rPr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216C0-B194-53EB-B332-A603CA8CF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50" y="1885279"/>
            <a:ext cx="11086327" cy="4504504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4000" dirty="0"/>
              <a:t>Physicians</a:t>
            </a:r>
          </a:p>
          <a:p>
            <a:pPr marL="0" indent="0">
              <a:buNone/>
            </a:pPr>
            <a:r>
              <a:rPr lang="en-US" sz="4000" dirty="0"/>
              <a:t>nurses</a:t>
            </a:r>
          </a:p>
          <a:p>
            <a:pPr marL="0" indent="0">
              <a:buNone/>
            </a:pPr>
            <a:r>
              <a:rPr lang="en-US" sz="4000" dirty="0"/>
              <a:t>teachers</a:t>
            </a:r>
          </a:p>
          <a:p>
            <a:pPr marL="0" indent="0">
              <a:buNone/>
            </a:pPr>
            <a:r>
              <a:rPr lang="en-US" sz="4000" dirty="0"/>
              <a:t>social workers</a:t>
            </a:r>
          </a:p>
          <a:p>
            <a:pPr marL="0" indent="0">
              <a:buNone/>
            </a:pPr>
            <a:r>
              <a:rPr lang="en-US" sz="4000" dirty="0"/>
              <a:t>law enforcement officers</a:t>
            </a:r>
          </a:p>
          <a:p>
            <a:pPr marL="0" indent="0">
              <a:buNone/>
            </a:pPr>
            <a:r>
              <a:rPr lang="en-US" sz="4000" dirty="0"/>
              <a:t>caregivers</a:t>
            </a:r>
          </a:p>
          <a:p>
            <a:pPr marL="0" indent="0">
              <a:buNone/>
            </a:pPr>
            <a:r>
              <a:rPr lang="en-US" sz="4000" dirty="0"/>
              <a:t>Clergy </a:t>
            </a:r>
            <a:r>
              <a:rPr lang="en-US" sz="4000" dirty="0">
                <a:solidFill>
                  <a:srgbClr val="FF0000"/>
                </a:solidFill>
              </a:rPr>
              <a:t>(chaplains)</a:t>
            </a: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2254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E06CA8-76BF-D1D1-1047-36CC604A5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Who to report to?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6893A-9148-9774-6B2B-06474A211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US" sz="4000" dirty="0"/>
              <a:t>Law enforcement</a:t>
            </a:r>
          </a:p>
          <a:p>
            <a:r>
              <a:rPr lang="en-US" sz="4000" dirty="0"/>
              <a:t>Child protective services</a:t>
            </a:r>
          </a:p>
          <a:p>
            <a:r>
              <a:rPr lang="en-US" sz="4000" dirty="0"/>
              <a:t>Adult protective services</a:t>
            </a:r>
          </a:p>
        </p:txBody>
      </p:sp>
    </p:spTree>
    <p:extLst>
      <p:ext uri="{BB962C8B-B14F-4D97-AF65-F5344CB8AC3E}">
        <p14:creationId xmlns:p14="http://schemas.microsoft.com/office/powerpoint/2010/main" val="1854215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1368</TotalTime>
  <Words>388</Words>
  <Application>Microsoft Office PowerPoint</Application>
  <PresentationFormat>Widescreen</PresentationFormat>
  <Paragraphs>67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VFW Chaplains Training    Confidentiality &amp; Communication  </vt:lpstr>
      <vt:lpstr>PowerPoint Presentation</vt:lpstr>
      <vt:lpstr>PowerPoint Presentation</vt:lpstr>
      <vt:lpstr>Confidentiality Issues</vt:lpstr>
      <vt:lpstr>confidentiality</vt:lpstr>
      <vt:lpstr>What is Mandated reporting?</vt:lpstr>
      <vt:lpstr>What must be reported? </vt:lpstr>
      <vt:lpstr>Who are mandated reporters? </vt:lpstr>
      <vt:lpstr>Who to report to?</vt:lpstr>
      <vt:lpstr>When in doubt report it!</vt:lpstr>
      <vt:lpstr>PowerPoint Presentation</vt:lpstr>
      <vt:lpstr>PowerPoint Presentation</vt:lpstr>
      <vt:lpstr> THE WAYS WE COMMUNICATE  Every message has three components  </vt:lpstr>
      <vt:lpstr>PowerPoint Presentation</vt:lpstr>
      <vt:lpstr> Active Listening skills</vt:lpstr>
      <vt:lpstr>PowerPoint Presentation</vt:lpstr>
      <vt:lpstr>Prayers Revisions in Podium Edition</vt:lpstr>
      <vt:lpstr>Prayers</vt:lpstr>
      <vt:lpstr>PowerPoint Presentation</vt:lpstr>
      <vt:lpstr>   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Chaplains Workshop VFW District 3</dc:title>
  <dc:creator>frank correa</dc:creator>
  <cp:lastModifiedBy>frank correa</cp:lastModifiedBy>
  <cp:revision>148</cp:revision>
  <dcterms:created xsi:type="dcterms:W3CDTF">2022-11-19T02:35:54Z</dcterms:created>
  <dcterms:modified xsi:type="dcterms:W3CDTF">2026-06-17T22:27:47Z</dcterms:modified>
</cp:coreProperties>
</file>